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83" r:id="rId5"/>
    <p:sldId id="284" r:id="rId6"/>
    <p:sldId id="285" r:id="rId7"/>
    <p:sldId id="286" r:id="rId8"/>
    <p:sldId id="28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A2EA1F-D111-4109-848B-86CD4A8040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8214AA-1E9E-48DE-AEED-C0CB6B7B6C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C20A76-3F84-4804-8926-FEC3CA9A91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6AC46-E8F7-427E-BC74-03FBC8048A52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504781-3551-4CF4-8C7D-9F8FF197CF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D90ED8-387C-47DD-941D-D86D77506B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8A1F6-9125-4A21-A506-5917EDDA06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122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9D0CF7-BC99-4199-A3E0-4395C859F0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D767515-0748-4B06-970C-D1FDC4CDCC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A474F2-CB58-4F50-83A1-AD2FBE1687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6AC46-E8F7-427E-BC74-03FBC8048A52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1C252F-A028-4126-BD1A-3552AFC45B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E370E3-E79C-493B-BEFF-A9CA1EBD39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8A1F6-9125-4A21-A506-5917EDDA06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303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8D43772-9688-4D56-82A3-B89323829EB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3DD1827-ECA9-42F1-A3BC-DED7117B08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E5FE0C-F163-402B-8FCE-16BB328D18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6AC46-E8F7-427E-BC74-03FBC8048A52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92482D-4F11-4181-9699-7EDDA4C3B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0112AF-C2C2-48F6-B008-5E6E4994C6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8A1F6-9125-4A21-A506-5917EDDA06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01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224DE4-683E-4596-AA2F-A96D644820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2D3FD2-AE29-453B-9BDC-0E65D842F7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FED799-F5A2-4773-BE6A-2883A2605B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6AC46-E8F7-427E-BC74-03FBC8048A52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74858D-7B6B-493D-B061-DCCF66794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1E3F75-BAC0-4705-9291-B6A8A391B9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8A1F6-9125-4A21-A506-5917EDDA06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277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F95BE5-BFBC-4634-B603-2421FF679C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493FD7-5D9C-40B6-BBE6-5E63BC7514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300177-B2C2-4ACF-9C92-5D98E80E67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6AC46-E8F7-427E-BC74-03FBC8048A52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A5FE90-11F3-4FCB-8125-2526416D12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166B63-35D2-4919-BFCD-5D3029CD6C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8A1F6-9125-4A21-A506-5917EDDA06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601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6F25EC-67C9-4B7C-83AC-BD5D71A0FC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EF2024-129B-4104-B208-21A2A2EE92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7C2CF9-8A5F-49E3-BB67-3DCD8DCBD1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A5B6CC-45FB-414A-A245-1546F597CE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6AC46-E8F7-427E-BC74-03FBC8048A52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F0B899-86A5-47E2-A1CE-7CD00BC8B0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5BC7A3-DB79-4E9D-8E6E-632A75CBB4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8A1F6-9125-4A21-A506-5917EDDA06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154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FD4402-E2CD-4F67-88D5-49E9797F9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013D5C-551F-4F17-8E86-91F774CF7A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C0404F-325A-42C5-878D-6CB22DC41A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B699C99-9432-460C-AD52-B1DB0B6257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40B12A8-48B8-4CB1-981E-AEBEEE796E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2753785-AACD-40E4-B66F-32A941034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6AC46-E8F7-427E-BC74-03FBC8048A52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4B860E-E6CC-41F4-922E-3AC914772A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E59B185-7355-420B-85C9-E84882971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8A1F6-9125-4A21-A506-5917EDDA06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948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972349-A5D0-4F42-8215-5FDB9980DC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B26A37F-5BC6-4908-9766-F9F51215F7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6AC46-E8F7-427E-BC74-03FBC8048A52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02EA94F-C44B-4E06-946F-BCAEAB1EEB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5635692-055B-4AAF-BE1D-0F72A4C6D5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8A1F6-9125-4A21-A506-5917EDDA06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317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FA43CD0-747A-4AB3-9E3B-8F9F1D74C1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6AC46-E8F7-427E-BC74-03FBC8048A52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B27E517-AD5C-4D71-A6F1-3E7E179EF9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6128C4-6781-498B-80FC-5B5D97384A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8A1F6-9125-4A21-A506-5917EDDA06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121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C7F3B2-305A-45FD-AFEB-8EBF0F0361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446CE0-63C6-4019-804F-B3893ABF77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AB5BB1-9902-4910-BFAF-24AE91B6FB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D3EB2C-665A-4EEA-B0CA-7B6D7F37B7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6AC46-E8F7-427E-BC74-03FBC8048A52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D6CE47-9EE6-455C-9BCA-FCF0E6085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E5F0BB-E51B-4A92-B342-DF38A2DAE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8A1F6-9125-4A21-A506-5917EDDA06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974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610EC9-FC0A-4BD0-BC49-0BEFC79622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563B537-D3BE-4BBF-9D2A-1C793F1C217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5AB7B9-6A71-40AB-8D97-BE28D7FC97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57DB47-FAEE-4380-8FA3-C807386773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6AC46-E8F7-427E-BC74-03FBC8048A52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FE2FCE-3EB1-459B-A224-4B8C817835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24508E-B25A-4CA8-B38A-38018AB26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8A1F6-9125-4A21-A506-5917EDDA06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310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47DEFF9-114B-4B7A-99A4-678185BDD4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7709E3-6AE4-4724-8E1D-B76CAB213A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A44365-0386-4353-B5CC-0CA6ACD4A4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F6AC46-E8F7-427E-BC74-03FBC8048A52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BE43C1-8277-48EF-85F6-D8789EFFAF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DD2401-15B0-4F78-B5FF-673163013E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E8A1F6-9125-4A21-A506-5917EDDA06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575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2384209-CB15-4CDF-9D31-C44FD9A3F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666617" y="-2666188"/>
            <a:ext cx="6858000" cy="12191233"/>
          </a:xfrm>
          <a:prstGeom prst="rect">
            <a:avLst/>
          </a:prstGeom>
          <a:gradFill>
            <a:gsLst>
              <a:gs pos="8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633B3B5-CC90-43F0-8714-D31D1F3F0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311" y="0"/>
            <a:ext cx="9070846" cy="6857572"/>
          </a:xfrm>
          <a:prstGeom prst="rect">
            <a:avLst/>
          </a:prstGeom>
          <a:gradFill>
            <a:gsLst>
              <a:gs pos="8000">
                <a:srgbClr val="000000">
                  <a:alpha val="52000"/>
                </a:srgbClr>
              </a:gs>
              <a:gs pos="100000">
                <a:schemeClr val="accent1"/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649491" y="-1685840"/>
            <a:ext cx="4894564" cy="1219354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100000">
                <a:srgbClr val="000000">
                  <a:alpha val="46000"/>
                </a:srgb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2ECBCED-00C6-4247-9C8B-0BD5E58E9B5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5888"/>
          <a:stretch/>
        </p:blipFill>
        <p:spPr>
          <a:xfrm>
            <a:off x="456817" y="456986"/>
            <a:ext cx="11277600" cy="594360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30910A43-F383-4E7D-AF27-11DC5A34D88D}"/>
              </a:ext>
            </a:extLst>
          </p:cNvPr>
          <p:cNvSpPr txBox="1"/>
          <p:nvPr/>
        </p:nvSpPr>
        <p:spPr>
          <a:xfrm>
            <a:off x="454504" y="3937937"/>
            <a:ext cx="4765565" cy="219932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marR="0" lvl="0" fontAlgn="base">
              <a:lnSpc>
                <a:spcPct val="109000"/>
              </a:lnSpc>
              <a:spcBef>
                <a:spcPts val="0"/>
              </a:spcBef>
              <a:spcAft>
                <a:spcPts val="935"/>
              </a:spcAft>
              <a:buClr>
                <a:srgbClr val="000000"/>
              </a:buClr>
              <a:buSzPts val="2600"/>
            </a:pPr>
            <a:r>
              <a:rPr lang="si-LK" sz="2400" b="1" u="none" strike="noStrike" dirty="0">
                <a:solidFill>
                  <a:schemeClr val="bg1"/>
                </a:solidFill>
                <a:effectLst/>
                <a:uFill>
                  <a:solidFill>
                    <a:srgbClr val="000000"/>
                  </a:solidFill>
                </a:uFill>
                <a:latin typeface="Iskoola Pota" panose="020B0502040204020203" pitchFamily="34" charset="0"/>
                <a:ea typeface="Calibri" panose="020F0502020204030204" pitchFamily="34" charset="0"/>
                <a:cs typeface="Iskoola Pota" panose="020B0502040204020203" pitchFamily="34" charset="0"/>
              </a:rPr>
              <a:t>නිපුණතාවය </a:t>
            </a:r>
            <a:r>
              <a:rPr lang="si-LK" sz="2400" b="1" dirty="0">
                <a:solidFill>
                  <a:schemeClr val="bg1"/>
                </a:solidFill>
                <a:uFill>
                  <a:solidFill>
                    <a:srgbClr val="000000"/>
                  </a:solidFill>
                </a:uFill>
                <a:latin typeface="Iskoola Pota" panose="020B0502040204020203" pitchFamily="34" charset="0"/>
                <a:ea typeface="Calibri" panose="020F0502020204030204" pitchFamily="34" charset="0"/>
                <a:cs typeface="Iskoola Pota" panose="020B0502040204020203" pitchFamily="34" charset="0"/>
              </a:rPr>
              <a:t>06</a:t>
            </a:r>
            <a:r>
              <a:rPr lang="en-US" sz="2400" b="1" u="none" strike="noStrike" dirty="0">
                <a:solidFill>
                  <a:schemeClr val="bg1"/>
                </a:solidFill>
                <a:effectLst/>
                <a:uFill>
                  <a:solidFill>
                    <a:srgbClr val="000000"/>
                  </a:solidFill>
                </a:uFill>
                <a:latin typeface="Iskoola Pota" panose="020B0502040204020203" pitchFamily="34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endParaRPr lang="si-LK" sz="2400" b="1" u="none" strike="noStrike" dirty="0">
              <a:solidFill>
                <a:schemeClr val="bg1"/>
              </a:solidFill>
              <a:effectLst/>
              <a:uFill>
                <a:solidFill>
                  <a:srgbClr val="000000"/>
                </a:solidFill>
              </a:uFill>
              <a:latin typeface="Iskoola Pota" panose="020B0502040204020203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marR="0" lvl="0" fontAlgn="base">
              <a:lnSpc>
                <a:spcPct val="109000"/>
              </a:lnSpc>
              <a:spcBef>
                <a:spcPts val="0"/>
              </a:spcBef>
              <a:spcAft>
                <a:spcPts val="935"/>
              </a:spcAft>
              <a:buClr>
                <a:srgbClr val="000000"/>
              </a:buClr>
              <a:buSzPts val="2600"/>
            </a:pPr>
            <a:r>
              <a:rPr lang="si-LK" sz="2400" b="1" u="none" strike="noStrike" dirty="0">
                <a:solidFill>
                  <a:schemeClr val="bg1"/>
                </a:solidFill>
                <a:effectLst/>
                <a:uFill>
                  <a:solidFill>
                    <a:srgbClr val="000000"/>
                  </a:solidFill>
                </a:uFill>
                <a:latin typeface="Iskoola Pota" panose="020B0502040204020203" pitchFamily="34" charset="0"/>
                <a:ea typeface="Calibri" panose="020F0502020204030204" pitchFamily="34" charset="0"/>
                <a:cs typeface="Iskoola Pota" panose="020B0502040204020203" pitchFamily="34" charset="0"/>
              </a:rPr>
              <a:t>ශ්‍රී ලංකාවේ රෙදිපිළි හා ඇඟලුම් කර්මාන්තය පිළිබඳ විමර්ශනය කරමින් විවිධ අවශ්‍යතා සඳහා නිර්මාණයට දායක වේ.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B9C094B-10FA-4FAB-B139-007F9DC8B5EB}"/>
              </a:ext>
            </a:extLst>
          </p:cNvPr>
          <p:cNvSpPr txBox="1"/>
          <p:nvPr/>
        </p:nvSpPr>
        <p:spPr>
          <a:xfrm>
            <a:off x="893947" y="1349866"/>
            <a:ext cx="3886677" cy="2356158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marR="0" lvl="0" algn="ctr" fontAlgn="base">
              <a:lnSpc>
                <a:spcPct val="109000"/>
              </a:lnSpc>
              <a:spcBef>
                <a:spcPts val="0"/>
              </a:spcBef>
              <a:spcAft>
                <a:spcPts val="935"/>
              </a:spcAft>
              <a:buClr>
                <a:srgbClr val="000000"/>
              </a:buClr>
              <a:buSzPts val="2600"/>
            </a:pPr>
            <a:r>
              <a:rPr lang="si-LK" sz="2800" b="1" u="none" strike="noStrike" dirty="0">
                <a:solidFill>
                  <a:schemeClr val="bg1"/>
                </a:solidFill>
                <a:effectLst/>
                <a:uFill>
                  <a:solidFill>
                    <a:srgbClr val="000000"/>
                  </a:solidFill>
                </a:uFill>
                <a:latin typeface="Iskoola Pota" panose="020B0502040204020203" pitchFamily="34" charset="0"/>
                <a:ea typeface="Calibri" panose="020F0502020204030204" pitchFamily="34" charset="0"/>
                <a:cs typeface="Iskoola Pota" panose="020B0502040204020203" pitchFamily="34" charset="0"/>
              </a:rPr>
              <a:t>12 ශ්‍රේණිය</a:t>
            </a:r>
          </a:p>
          <a:p>
            <a:pPr marR="0" lvl="0" algn="ctr" fontAlgn="base">
              <a:lnSpc>
                <a:spcPct val="109000"/>
              </a:lnSpc>
              <a:spcBef>
                <a:spcPts val="0"/>
              </a:spcBef>
              <a:spcAft>
                <a:spcPts val="935"/>
              </a:spcAft>
              <a:buClr>
                <a:srgbClr val="000000"/>
              </a:buClr>
              <a:buSzPts val="2600"/>
            </a:pPr>
            <a:endParaRPr lang="si-LK" sz="2800" b="1" u="none" strike="noStrike" dirty="0">
              <a:solidFill>
                <a:schemeClr val="bg1"/>
              </a:solidFill>
              <a:effectLst/>
              <a:uFill>
                <a:solidFill>
                  <a:srgbClr val="000000"/>
                </a:solidFill>
              </a:uFill>
              <a:latin typeface="Iskoola Pota" panose="020B0502040204020203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marR="0" lvl="0" algn="ctr" fontAlgn="base">
              <a:lnSpc>
                <a:spcPct val="109000"/>
              </a:lnSpc>
              <a:spcBef>
                <a:spcPts val="0"/>
              </a:spcBef>
              <a:spcAft>
                <a:spcPts val="935"/>
              </a:spcAft>
              <a:buClr>
                <a:srgbClr val="000000"/>
              </a:buClr>
              <a:buSzPts val="2600"/>
            </a:pPr>
            <a:r>
              <a:rPr lang="si-LK" sz="2800" b="1" u="none" strike="noStrike" dirty="0">
                <a:solidFill>
                  <a:schemeClr val="bg1"/>
                </a:solidFill>
                <a:effectLst/>
                <a:uFill>
                  <a:solidFill>
                    <a:srgbClr val="000000"/>
                  </a:solidFill>
                </a:uFill>
                <a:latin typeface="Iskoola Pota" panose="020B0502040204020203" pitchFamily="34" charset="0"/>
                <a:ea typeface="Calibri" panose="020F0502020204030204" pitchFamily="34" charset="0"/>
                <a:cs typeface="Iskoola Pota" panose="020B0502040204020203" pitchFamily="34" charset="0"/>
              </a:rPr>
              <a:t>ගෘහ ආර්ථික විද්‍යාව</a:t>
            </a:r>
          </a:p>
          <a:p>
            <a:pPr marR="0" lvl="0" algn="ctr" fontAlgn="base">
              <a:lnSpc>
                <a:spcPct val="109000"/>
              </a:lnSpc>
              <a:spcBef>
                <a:spcPts val="0"/>
              </a:spcBef>
              <a:spcAft>
                <a:spcPts val="935"/>
              </a:spcAft>
              <a:buClr>
                <a:srgbClr val="000000"/>
              </a:buClr>
              <a:buSzPts val="2600"/>
            </a:pPr>
            <a:endParaRPr lang="en-US" sz="3200" b="1" u="none" strike="noStrike" dirty="0">
              <a:solidFill>
                <a:schemeClr val="bg1"/>
              </a:solidFill>
              <a:effectLst/>
              <a:uFill>
                <a:solidFill>
                  <a:srgbClr val="000000"/>
                </a:solidFill>
              </a:uFill>
              <a:latin typeface="Iskoola Pota" panose="020B0502040204020203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B4FC527-EF93-4685-9C21-F809EB82BE41}"/>
              </a:ext>
            </a:extLst>
          </p:cNvPr>
          <p:cNvSpPr txBox="1"/>
          <p:nvPr/>
        </p:nvSpPr>
        <p:spPr>
          <a:xfrm>
            <a:off x="5299970" y="4260269"/>
            <a:ext cx="6434448" cy="53726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marR="0" lvl="0" algn="ctr" fontAlgn="base">
              <a:lnSpc>
                <a:spcPct val="109000"/>
              </a:lnSpc>
              <a:spcBef>
                <a:spcPts val="0"/>
              </a:spcBef>
              <a:spcAft>
                <a:spcPts val="935"/>
              </a:spcAft>
              <a:buClr>
                <a:srgbClr val="000000"/>
              </a:buClr>
              <a:buSzPts val="2600"/>
            </a:pPr>
            <a:r>
              <a:rPr lang="si-LK" sz="2800" b="1" u="none" strike="noStrike" dirty="0">
                <a:effectLst/>
                <a:uFill>
                  <a:solidFill>
                    <a:srgbClr val="000000"/>
                  </a:solidFill>
                </a:uFill>
                <a:latin typeface="Iskoola Pota" panose="020B0502040204020203" pitchFamily="34" charset="0"/>
                <a:ea typeface="Calibri" panose="020F0502020204030204" pitchFamily="34" charset="0"/>
                <a:cs typeface="Iskoola Pota" panose="020B0502040204020203" pitchFamily="34" charset="0"/>
              </a:rPr>
              <a:t>නිමි ඇඳුම් කර්මාන්තයේ විවිධ ක්‍රියාවලි</a:t>
            </a:r>
            <a:endParaRPr lang="en-US" sz="2800" b="1" u="none" strike="noStrike" dirty="0">
              <a:effectLst/>
              <a:uFill>
                <a:solidFill>
                  <a:srgbClr val="000000"/>
                </a:solidFill>
              </a:uFill>
              <a:latin typeface="Iskoola Pota" panose="020B0502040204020203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53266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8E4A1C8-3E9A-46A1-8564-E4B874BD8DD8}"/>
              </a:ext>
            </a:extLst>
          </p:cNvPr>
          <p:cNvSpPr/>
          <p:nvPr/>
        </p:nvSpPr>
        <p:spPr>
          <a:xfrm>
            <a:off x="0" y="0"/>
            <a:ext cx="121920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20D77D1-1FE1-4D3F-A51C-F03990702B8C}"/>
              </a:ext>
            </a:extLst>
          </p:cNvPr>
          <p:cNvSpPr/>
          <p:nvPr/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B8898B1-902C-4905-91A7-1A19636E0109}"/>
              </a:ext>
            </a:extLst>
          </p:cNvPr>
          <p:cNvSpPr txBox="1"/>
          <p:nvPr/>
        </p:nvSpPr>
        <p:spPr>
          <a:xfrm>
            <a:off x="53265" y="43934"/>
            <a:ext cx="120854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Iskoola Pota" panose="020B0502040204020203" pitchFamily="34" charset="0"/>
                <a:ea typeface="Nirmala UI" panose="020B0502040204020203" pitchFamily="34" charset="0"/>
                <a:cs typeface="Iskoola Pota" panose="020B0502040204020203" pitchFamily="34" charset="0"/>
              </a:rPr>
              <a:t>1</a:t>
            </a:r>
            <a:r>
              <a:rPr lang="si-LK" b="1" dirty="0">
                <a:solidFill>
                  <a:schemeClr val="bg1"/>
                </a:solidFill>
                <a:latin typeface="Iskoola Pota" panose="020B0502040204020203" pitchFamily="34" charset="0"/>
                <a:ea typeface="Nirmala UI" panose="020B0502040204020203" pitchFamily="34" charset="0"/>
                <a:cs typeface="Iskoola Pota" panose="020B0502040204020203" pitchFamily="34" charset="0"/>
              </a:rPr>
              <a:t>2</a:t>
            </a:r>
            <a:r>
              <a:rPr lang="en-US" b="1" dirty="0">
                <a:solidFill>
                  <a:schemeClr val="bg1"/>
                </a:solidFill>
                <a:latin typeface="Iskoola Pota" panose="020B0502040204020203" pitchFamily="34" charset="0"/>
                <a:ea typeface="Nirmala UI" panose="020B0502040204020203" pitchFamily="34" charset="0"/>
                <a:cs typeface="Iskoola Pota" panose="020B0502040204020203" pitchFamily="34" charset="0"/>
              </a:rPr>
              <a:t> </a:t>
            </a:r>
            <a:r>
              <a:rPr lang="si-LK" b="1" dirty="0">
                <a:solidFill>
                  <a:schemeClr val="bg1"/>
                </a:solidFill>
                <a:latin typeface="Iskoola Pota" panose="020B0502040204020203" pitchFamily="34" charset="0"/>
                <a:ea typeface="Nirmala UI" panose="020B0502040204020203" pitchFamily="34" charset="0"/>
                <a:cs typeface="Iskoola Pota" panose="020B0502040204020203" pitchFamily="34" charset="0"/>
              </a:rPr>
              <a:t>ශ්‍රේණිය 				ගෘහ ආර්ථික විද්‍යාව 				         නිපුණතා මට්ටම 6.2</a:t>
            </a:r>
            <a:endParaRPr lang="en-US" b="1" dirty="0">
              <a:solidFill>
                <a:schemeClr val="bg1"/>
              </a:solidFill>
              <a:latin typeface="Iskoola Pota" panose="020B0502040204020203" pitchFamily="34" charset="0"/>
              <a:ea typeface="Nirmala UI" panose="020B0502040204020203" pitchFamily="34" charset="0"/>
              <a:cs typeface="Iskoola Pota" panose="020B0502040204020203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6F9B917-E448-44C6-98B8-D954D514D855}"/>
              </a:ext>
            </a:extLst>
          </p:cNvPr>
          <p:cNvSpPr txBox="1"/>
          <p:nvPr/>
        </p:nvSpPr>
        <p:spPr>
          <a:xfrm>
            <a:off x="106531" y="2062472"/>
            <a:ext cx="12085469" cy="27330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fontAlgn="base">
              <a:spcBef>
                <a:spcPts val="0"/>
              </a:spcBef>
              <a:spcAft>
                <a:spcPts val="935"/>
              </a:spcAft>
              <a:buClr>
                <a:srgbClr val="000000"/>
              </a:buClr>
              <a:buSzPts val="2600"/>
            </a:pPr>
            <a:r>
              <a:rPr lang="si-LK" sz="2400" b="1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Iskoola Pota" panose="020B0502040204020203" pitchFamily="34" charset="0"/>
                <a:ea typeface="Calibri" panose="020F0502020204030204" pitchFamily="34" charset="0"/>
                <a:cs typeface="Iskoola Pota" panose="020B0502040204020203" pitchFamily="34" charset="0"/>
              </a:rPr>
              <a:t>නිපුණතාවය </a:t>
            </a:r>
            <a:r>
              <a:rPr lang="en-US" sz="2400" b="1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Iskoola Pota" panose="020B0502040204020203" pitchFamily="34" charset="0"/>
                <a:ea typeface="Calibri" panose="020F0502020204030204" pitchFamily="34" charset="0"/>
                <a:cs typeface="Iskoola Pota" panose="020B0502040204020203" pitchFamily="34" charset="0"/>
              </a:rPr>
              <a:t>		: </a:t>
            </a:r>
            <a:r>
              <a:rPr lang="si-LK" sz="2400" b="1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Iskoola Pota" panose="020B0502040204020203" pitchFamily="34" charset="0"/>
                <a:ea typeface="Calibri" panose="020F0502020204030204" pitchFamily="34" charset="0"/>
                <a:cs typeface="Iskoola Pota" panose="020B0502040204020203" pitchFamily="34" charset="0"/>
              </a:rPr>
              <a:t>   </a:t>
            </a:r>
            <a:r>
              <a:rPr lang="si-LK" sz="2400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Iskoola Pota" panose="020B0502040204020203" pitchFamily="34" charset="0"/>
                <a:ea typeface="Calibri" panose="020F0502020204030204" pitchFamily="34" charset="0"/>
                <a:cs typeface="Iskoola Pota" panose="020B0502040204020203" pitchFamily="34" charset="0"/>
              </a:rPr>
              <a:t>06</a:t>
            </a:r>
            <a:r>
              <a:rPr lang="si-LK" sz="2400" b="1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Iskoola Pota" panose="020B0502040204020203" pitchFamily="34" charset="0"/>
                <a:ea typeface="Calibri" panose="020F0502020204030204" pitchFamily="34" charset="0"/>
                <a:cs typeface="Iskoola Pota" panose="020B0502040204020203" pitchFamily="34" charset="0"/>
              </a:rPr>
              <a:t>)</a:t>
            </a:r>
            <a:r>
              <a:rPr lang="en-US" sz="2400" b="1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Iskoola Pota" panose="020B0502040204020203" pitchFamily="34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si-LK" sz="2400" b="1" u="none" strike="noStrike" dirty="0">
                <a:effectLst/>
                <a:uFill>
                  <a:solidFill>
                    <a:srgbClr val="000000"/>
                  </a:solidFill>
                </a:uFill>
                <a:latin typeface="Iskoola Pota" panose="020B0502040204020203" pitchFamily="34" charset="0"/>
                <a:ea typeface="Calibri" panose="020F0502020204030204" pitchFamily="34" charset="0"/>
                <a:cs typeface="Iskoola Pota" panose="020B0502040204020203" pitchFamily="34" charset="0"/>
              </a:rPr>
              <a:t>ශ්‍රී ලංකාවේ රෙදිපිළි හා ඇඟලුම් කර්මාන්තය පිළිබඳ විමර්ශනය කරමින්</a:t>
            </a:r>
          </a:p>
          <a:p>
            <a:pPr marR="0" lvl="0" fontAlgn="base">
              <a:spcBef>
                <a:spcPts val="0"/>
              </a:spcBef>
              <a:spcAft>
                <a:spcPts val="935"/>
              </a:spcAft>
              <a:buClr>
                <a:srgbClr val="000000"/>
              </a:buClr>
              <a:buSzPts val="2600"/>
            </a:pPr>
            <a:r>
              <a:rPr lang="si-LK" sz="2400" b="1" dirty="0">
                <a:uFill>
                  <a:solidFill>
                    <a:srgbClr val="000000"/>
                  </a:solidFill>
                </a:uFill>
                <a:latin typeface="Iskoola Pota" panose="020B0502040204020203" pitchFamily="34" charset="0"/>
                <a:ea typeface="Calibri" panose="020F0502020204030204" pitchFamily="34" charset="0"/>
                <a:cs typeface="Iskoola Pota" panose="020B0502040204020203" pitchFamily="34" charset="0"/>
              </a:rPr>
              <a:t>                                              </a:t>
            </a:r>
            <a:r>
              <a:rPr lang="si-LK" sz="2400" b="1" u="none" strike="noStrike" dirty="0">
                <a:effectLst/>
                <a:uFill>
                  <a:solidFill>
                    <a:srgbClr val="000000"/>
                  </a:solidFill>
                </a:uFill>
                <a:latin typeface="Iskoola Pota" panose="020B0502040204020203" pitchFamily="34" charset="0"/>
                <a:ea typeface="Calibri" panose="020F0502020204030204" pitchFamily="34" charset="0"/>
                <a:cs typeface="Iskoola Pota" panose="020B0502040204020203" pitchFamily="34" charset="0"/>
              </a:rPr>
              <a:t>විවිධ අවශ්‍යතා සඳහා නිර්මාණයට දායක වේ.</a:t>
            </a:r>
          </a:p>
          <a:p>
            <a:pPr marR="0" lvl="0" fontAlgn="base">
              <a:spcBef>
                <a:spcPts val="0"/>
              </a:spcBef>
              <a:spcAft>
                <a:spcPts val="935"/>
              </a:spcAft>
              <a:buClr>
                <a:srgbClr val="000000"/>
              </a:buClr>
              <a:buSzPts val="2600"/>
            </a:pPr>
            <a:endParaRPr lang="si-LK" sz="2400" b="1" u="none" strike="noStrike" dirty="0">
              <a:effectLst/>
              <a:uFill>
                <a:solidFill>
                  <a:srgbClr val="000000"/>
                </a:solidFill>
              </a:uFill>
              <a:latin typeface="Iskoola Pota" panose="020B0502040204020203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fontAlgn="base">
              <a:lnSpc>
                <a:spcPct val="109000"/>
              </a:lnSpc>
              <a:buClr>
                <a:srgbClr val="000000"/>
              </a:buClr>
              <a:buSzPts val="2600"/>
            </a:pPr>
            <a:r>
              <a:rPr lang="si-LK" sz="2400" b="1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Iskoola Pota" panose="020B0502040204020203" pitchFamily="34" charset="0"/>
                <a:ea typeface="Calibri" panose="020F0502020204030204" pitchFamily="34" charset="0"/>
                <a:cs typeface="Iskoola Pota" panose="020B0502040204020203" pitchFamily="34" charset="0"/>
              </a:rPr>
              <a:t>නිපුණතා මට්ටම</a:t>
            </a:r>
            <a:r>
              <a:rPr lang="en-US" sz="2400" b="1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Iskoola Pota" panose="020B0502040204020203" pitchFamily="34" charset="0"/>
                <a:ea typeface="Calibri" panose="020F0502020204030204" pitchFamily="34" charset="0"/>
                <a:cs typeface="Iskoola Pota" panose="020B0502040204020203" pitchFamily="34" charset="0"/>
              </a:rPr>
              <a:t>	: </a:t>
            </a:r>
            <a:r>
              <a:rPr lang="si-LK" sz="2400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Iskoola Pota" panose="020B0502040204020203" pitchFamily="34" charset="0"/>
                <a:ea typeface="Calibri" panose="020F0502020204030204" pitchFamily="34" charset="0"/>
                <a:cs typeface="Iskoola Pota" panose="020B0502040204020203" pitchFamily="34" charset="0"/>
              </a:rPr>
              <a:t>  6</a:t>
            </a:r>
            <a:r>
              <a:rPr lang="en-US" sz="2400" b="1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Iskoola Pota" panose="020B0502040204020203" pitchFamily="34" charset="0"/>
                <a:ea typeface="Calibri" panose="020F0502020204030204" pitchFamily="34" charset="0"/>
                <a:cs typeface="Iskoola Pota" panose="020B0502040204020203" pitchFamily="34" charset="0"/>
              </a:rPr>
              <a:t>.</a:t>
            </a:r>
            <a:r>
              <a:rPr lang="si-LK" sz="2400" b="1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Iskoola Pota" panose="020B0502040204020203" pitchFamily="34" charset="0"/>
                <a:ea typeface="Calibri" panose="020F0502020204030204" pitchFamily="34" charset="0"/>
                <a:cs typeface="Iskoola Pota" panose="020B0502040204020203" pitchFamily="34" charset="0"/>
              </a:rPr>
              <a:t>2)</a:t>
            </a:r>
            <a:r>
              <a:rPr lang="en-US" sz="2400" b="1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Iskoola Pota" panose="020B0502040204020203" pitchFamily="34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නිමි</a:t>
            </a:r>
            <a:r>
              <a:rPr lang="en-US" sz="2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ඇඳුම්</a:t>
            </a:r>
            <a:r>
              <a:rPr lang="en-US" sz="2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කර්මාන්ත</a:t>
            </a:r>
            <a:r>
              <a:rPr lang="si-LK" sz="2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ය</a:t>
            </a:r>
            <a:r>
              <a:rPr lang="si-LK" sz="24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ේ</a:t>
            </a:r>
            <a:r>
              <a:rPr lang="en-US" sz="2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විවිධ</a:t>
            </a:r>
            <a:r>
              <a:rPr lang="en-US" sz="2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ක්‍රියාවලි</a:t>
            </a:r>
            <a:r>
              <a:rPr lang="en-US" sz="2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විමසා</a:t>
            </a:r>
            <a:r>
              <a:rPr lang="en-US" sz="2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බලමින්</a:t>
            </a:r>
            <a:r>
              <a:rPr lang="en-US" sz="2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ගුණාත්මක</a:t>
            </a:r>
            <a:r>
              <a:rPr lang="en-US" sz="2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si-LK" sz="2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  </a:t>
            </a:r>
          </a:p>
          <a:p>
            <a:pPr fontAlgn="base">
              <a:lnSpc>
                <a:spcPct val="109000"/>
              </a:lnSpc>
              <a:buClr>
                <a:srgbClr val="000000"/>
              </a:buClr>
              <a:buSzPts val="2600"/>
            </a:pPr>
            <a:r>
              <a:rPr lang="si-LK" sz="24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                                             </a:t>
            </a:r>
            <a:r>
              <a:rPr lang="en-US" sz="24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තත්ව</a:t>
            </a:r>
            <a:r>
              <a:rPr lang="si-LK" sz="2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ය</a:t>
            </a:r>
            <a:r>
              <a:rPr lang="si-LK" sz="24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ේ</a:t>
            </a:r>
            <a:r>
              <a:rPr lang="en-US" sz="2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නිමි</a:t>
            </a:r>
            <a:r>
              <a:rPr lang="en-US" sz="2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ඇඳුම්</a:t>
            </a:r>
            <a:r>
              <a:rPr lang="si-LK" sz="24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නිෂ්පාදනය</a:t>
            </a:r>
            <a:r>
              <a:rPr lang="en-US" sz="2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සඳහා</a:t>
            </a:r>
            <a:r>
              <a:rPr lang="en-US" sz="2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සැලසුම්</a:t>
            </a:r>
            <a:r>
              <a:rPr lang="en-US" sz="2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සකස්</a:t>
            </a:r>
            <a:r>
              <a:rPr lang="en-US" sz="2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si-LK" sz="24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කර</a:t>
            </a:r>
            <a:r>
              <a:rPr lang="en-US" sz="2400" b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යි</a:t>
            </a:r>
            <a:r>
              <a:rPr lang="en-US" sz="2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 </a:t>
            </a:r>
          </a:p>
          <a:p>
            <a:pPr marR="0" lvl="0" fontAlgn="base">
              <a:lnSpc>
                <a:spcPct val="109000"/>
              </a:lnSpc>
              <a:spcBef>
                <a:spcPts val="0"/>
              </a:spcBef>
              <a:buClr>
                <a:srgbClr val="000000"/>
              </a:buClr>
              <a:buSzPts val="2600"/>
            </a:pPr>
            <a:endParaRPr lang="en-US" sz="2400" b="1" dirty="0">
              <a:latin typeface="Iskoola Pota" panose="020B0502040204020203" pitchFamily="34" charset="0"/>
              <a:cs typeface="Iskoola Pota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11691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8E4A1C8-3E9A-46A1-8564-E4B874BD8DD8}"/>
              </a:ext>
            </a:extLst>
          </p:cNvPr>
          <p:cNvSpPr/>
          <p:nvPr/>
        </p:nvSpPr>
        <p:spPr>
          <a:xfrm>
            <a:off x="0" y="0"/>
            <a:ext cx="121920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20D77D1-1FE1-4D3F-A51C-F03990702B8C}"/>
              </a:ext>
            </a:extLst>
          </p:cNvPr>
          <p:cNvSpPr/>
          <p:nvPr/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B8898B1-902C-4905-91A7-1A19636E0109}"/>
              </a:ext>
            </a:extLst>
          </p:cNvPr>
          <p:cNvSpPr txBox="1"/>
          <p:nvPr/>
        </p:nvSpPr>
        <p:spPr>
          <a:xfrm>
            <a:off x="53265" y="43934"/>
            <a:ext cx="120854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Iskoola Pota" panose="020B0502040204020203" pitchFamily="34" charset="0"/>
                <a:ea typeface="Nirmala UI" panose="020B0502040204020203" pitchFamily="34" charset="0"/>
                <a:cs typeface="Iskoola Pota" panose="020B0502040204020203" pitchFamily="34" charset="0"/>
              </a:rPr>
              <a:t>1</a:t>
            </a:r>
            <a:r>
              <a:rPr lang="si-LK" b="1" dirty="0">
                <a:solidFill>
                  <a:schemeClr val="bg1"/>
                </a:solidFill>
                <a:latin typeface="Iskoola Pota" panose="020B0502040204020203" pitchFamily="34" charset="0"/>
                <a:ea typeface="Nirmala UI" panose="020B0502040204020203" pitchFamily="34" charset="0"/>
                <a:cs typeface="Iskoola Pota" panose="020B0502040204020203" pitchFamily="34" charset="0"/>
              </a:rPr>
              <a:t>2</a:t>
            </a:r>
            <a:r>
              <a:rPr lang="en-US" b="1" dirty="0">
                <a:solidFill>
                  <a:schemeClr val="bg1"/>
                </a:solidFill>
                <a:latin typeface="Iskoola Pota" panose="020B0502040204020203" pitchFamily="34" charset="0"/>
                <a:ea typeface="Nirmala UI" panose="020B0502040204020203" pitchFamily="34" charset="0"/>
                <a:cs typeface="Iskoola Pota" panose="020B0502040204020203" pitchFamily="34" charset="0"/>
              </a:rPr>
              <a:t> </a:t>
            </a:r>
            <a:r>
              <a:rPr lang="si-LK" b="1" dirty="0">
                <a:solidFill>
                  <a:schemeClr val="bg1"/>
                </a:solidFill>
                <a:latin typeface="Iskoola Pota" panose="020B0502040204020203" pitchFamily="34" charset="0"/>
                <a:ea typeface="Nirmala UI" panose="020B0502040204020203" pitchFamily="34" charset="0"/>
                <a:cs typeface="Iskoola Pota" panose="020B0502040204020203" pitchFamily="34" charset="0"/>
              </a:rPr>
              <a:t>ශ්‍රේණිය 				ගෘහ ආර්ථික විද්‍යාව 				         නිපුණතා මට්ටම 6.2</a:t>
            </a:r>
            <a:endParaRPr lang="en-US" b="1" dirty="0">
              <a:solidFill>
                <a:schemeClr val="bg1"/>
              </a:solidFill>
              <a:latin typeface="Iskoola Pota" panose="020B0502040204020203" pitchFamily="34" charset="0"/>
              <a:ea typeface="Nirmala UI" panose="020B0502040204020203" pitchFamily="34" charset="0"/>
              <a:cs typeface="Iskoola Pota" panose="020B0502040204020203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38D2D21-1184-464F-87D3-2A85D681614B}"/>
              </a:ext>
            </a:extLst>
          </p:cNvPr>
          <p:cNvSpPr txBox="1"/>
          <p:nvPr/>
        </p:nvSpPr>
        <p:spPr>
          <a:xfrm>
            <a:off x="53265" y="457200"/>
            <a:ext cx="12192000" cy="62702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350" marR="0" indent="-6350">
              <a:lnSpc>
                <a:spcPct val="104000"/>
              </a:lnSpc>
              <a:spcBef>
                <a:spcPts val="0"/>
              </a:spcBef>
              <a:spcAft>
                <a:spcPts val="725"/>
              </a:spcAft>
            </a:pPr>
            <a:r>
              <a:rPr lang="si-LK" sz="2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පෙළපොත</a:t>
            </a:r>
            <a:r>
              <a:rPr lang="en-US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අධ</a:t>
            </a:r>
            <a:r>
              <a:rPr lang="si-LK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්‍යය</a:t>
            </a:r>
            <a:r>
              <a:rPr lang="en-US" sz="2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නය</a:t>
            </a:r>
            <a:r>
              <a:rPr lang="en-US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ක</a:t>
            </a:r>
            <a:r>
              <a:rPr lang="si-LK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ර</a:t>
            </a:r>
            <a:r>
              <a:rPr lang="en-US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පහත </a:t>
            </a:r>
            <a:r>
              <a:rPr lang="en-US" sz="2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සඳහන්</a:t>
            </a:r>
            <a:r>
              <a:rPr lang="en-US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ප්‍රශ්න</a:t>
            </a:r>
            <a:r>
              <a:rPr lang="en-US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වලට</a:t>
            </a:r>
            <a:r>
              <a:rPr lang="en-US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පිළිතුරු</a:t>
            </a:r>
            <a:r>
              <a:rPr lang="en-US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සපයන්න</a:t>
            </a:r>
            <a:r>
              <a:rPr lang="si-LK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 </a:t>
            </a:r>
          </a:p>
          <a:p>
            <a:pPr marL="6350" marR="0" indent="-6350">
              <a:lnSpc>
                <a:spcPct val="104000"/>
              </a:lnSpc>
              <a:spcBef>
                <a:spcPts val="0"/>
              </a:spcBef>
              <a:spcAft>
                <a:spcPts val="700"/>
              </a:spcAft>
            </a:pPr>
            <a:r>
              <a:rPr lang="en-US" sz="2400" b="1" u="sng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ක්‍රියාකා</a:t>
            </a:r>
            <a:r>
              <a:rPr lang="si-LK" sz="2400" b="1" u="sng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ර</a:t>
            </a:r>
            <a:r>
              <a:rPr lang="en-US" sz="2400" b="1" u="sng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කම්</a:t>
            </a:r>
            <a:r>
              <a:rPr lang="en-US" sz="2400" b="1" u="sng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185"/>
              </a:spcAft>
            </a:pPr>
            <a:r>
              <a:rPr lang="en-US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si-LK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  </a:t>
            </a:r>
            <a:r>
              <a:rPr lang="si-LK" sz="2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01. </a:t>
            </a:r>
            <a:r>
              <a:rPr lang="en-US" sz="2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නිමි</a:t>
            </a:r>
            <a:r>
              <a:rPr lang="en-US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ඇඳුම්</a:t>
            </a:r>
            <a:r>
              <a:rPr lang="en-US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කර්මාන්ත</a:t>
            </a:r>
            <a:r>
              <a:rPr lang="en-US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ශාලාවක</a:t>
            </a:r>
            <a:r>
              <a:rPr lang="en-US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සිදු</a:t>
            </a:r>
            <a:r>
              <a:rPr lang="en-US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si-LK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කෙරෙන</a:t>
            </a:r>
            <a:r>
              <a:rPr lang="en-US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ක්‍රියාවලියට</a:t>
            </a:r>
            <a:r>
              <a:rPr lang="en-US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අයත්</a:t>
            </a:r>
            <a:r>
              <a:rPr lang="en-US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si-LK" sz="2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නො</a:t>
            </a:r>
            <a:r>
              <a:rPr lang="en-US" sz="2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වන</a:t>
            </a:r>
            <a:r>
              <a:rPr lang="en-US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පිය</a:t>
            </a:r>
            <a:r>
              <a:rPr lang="si-LK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වර</a:t>
            </a:r>
            <a:r>
              <a:rPr lang="en-US" sz="2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ක්</a:t>
            </a:r>
            <a:r>
              <a:rPr lang="en-US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si-LK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න</a:t>
            </a:r>
            <a:r>
              <a:rPr lang="si-LK" sz="2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ො</a:t>
            </a:r>
            <a:r>
              <a:rPr lang="en-US" sz="2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වන්</a:t>
            </a:r>
            <a:r>
              <a:rPr lang="si-LK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න</a:t>
            </a:r>
            <a:r>
              <a:rPr lang="si-LK" sz="2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ේ ,</a:t>
            </a:r>
            <a:r>
              <a:rPr lang="en-US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</a:p>
          <a:p>
            <a:pPr marL="235585" marR="0" indent="-6350">
              <a:lnSpc>
                <a:spcPct val="104000"/>
              </a:lnSpc>
              <a:spcBef>
                <a:spcPts val="0"/>
              </a:spcBef>
              <a:spcAft>
                <a:spcPts val="690"/>
              </a:spcAft>
            </a:pPr>
            <a:r>
              <a:rPr lang="si-LK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		1. </a:t>
            </a:r>
            <a:r>
              <a:rPr lang="en-US" sz="2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මෝස්ත</a:t>
            </a:r>
            <a:r>
              <a:rPr lang="si-LK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ර</a:t>
            </a:r>
            <a:r>
              <a:rPr lang="en-US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නිර්මාණය</a:t>
            </a:r>
            <a:r>
              <a:rPr lang="en-US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</a:p>
          <a:p>
            <a:pPr marL="235585" marR="0" indent="-6350">
              <a:lnSpc>
                <a:spcPct val="104000"/>
              </a:lnSpc>
              <a:spcBef>
                <a:spcPts val="0"/>
              </a:spcBef>
              <a:spcAft>
                <a:spcPts val="690"/>
              </a:spcAft>
            </a:pPr>
            <a:r>
              <a:rPr lang="si-LK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		2. </a:t>
            </a:r>
            <a:r>
              <a:rPr lang="en-US" sz="2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පත</a:t>
            </a:r>
            <a:r>
              <a:rPr lang="si-LK" sz="2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රො</a:t>
            </a:r>
            <a:r>
              <a:rPr lang="en-US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ම  </a:t>
            </a:r>
            <a:r>
              <a:rPr lang="en-US" sz="2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නිර්මාණය</a:t>
            </a:r>
            <a:r>
              <a:rPr lang="en-US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 </a:t>
            </a:r>
          </a:p>
          <a:p>
            <a:pPr marL="235585" marR="0" indent="-6350">
              <a:lnSpc>
                <a:spcPct val="104000"/>
              </a:lnSpc>
              <a:spcBef>
                <a:spcPts val="0"/>
              </a:spcBef>
              <a:spcAft>
                <a:spcPts val="690"/>
              </a:spcAft>
            </a:pPr>
            <a:r>
              <a:rPr lang="si-LK" sz="2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		3. රෙ</a:t>
            </a:r>
            <a:r>
              <a:rPr lang="en-US" sz="2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දි</a:t>
            </a:r>
            <a:r>
              <a:rPr lang="en-US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කැපීම</a:t>
            </a:r>
            <a:r>
              <a:rPr lang="en-US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 </a:t>
            </a:r>
          </a:p>
          <a:p>
            <a:pPr marL="235585" marR="0" indent="-6350">
              <a:lnSpc>
                <a:spcPct val="104000"/>
              </a:lnSpc>
              <a:spcBef>
                <a:spcPts val="0"/>
              </a:spcBef>
              <a:spcAft>
                <a:spcPts val="695"/>
              </a:spcAft>
            </a:pPr>
            <a:r>
              <a:rPr lang="si-LK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		4. පෙර</a:t>
            </a:r>
            <a:r>
              <a:rPr lang="en-US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පිළියම්</a:t>
            </a:r>
            <a:r>
              <a:rPr lang="en-US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කිරීම</a:t>
            </a:r>
            <a:r>
              <a:rPr lang="en-US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 </a:t>
            </a:r>
          </a:p>
          <a:p>
            <a:pPr marL="235585" marR="0" indent="-6350">
              <a:lnSpc>
                <a:spcPct val="104000"/>
              </a:lnSpc>
              <a:spcBef>
                <a:spcPts val="0"/>
              </a:spcBef>
              <a:spcAft>
                <a:spcPts val="815"/>
              </a:spcAft>
            </a:pPr>
            <a:r>
              <a:rPr lang="si-LK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		5. </a:t>
            </a:r>
            <a:r>
              <a:rPr lang="en-US" sz="2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නිමි</a:t>
            </a:r>
            <a:r>
              <a:rPr lang="en-US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ඇඳුම්වල</a:t>
            </a:r>
            <a:r>
              <a:rPr lang="en-US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තත්ව</a:t>
            </a:r>
            <a:r>
              <a:rPr lang="en-US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පරීක්ෂාව</a:t>
            </a:r>
            <a:r>
              <a:rPr lang="en-US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 </a:t>
            </a:r>
            <a:endParaRPr lang="si-LK" sz="22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235585" marR="0" indent="-6350">
              <a:lnSpc>
                <a:spcPct val="104000"/>
              </a:lnSpc>
              <a:spcBef>
                <a:spcPts val="0"/>
              </a:spcBef>
              <a:spcAft>
                <a:spcPts val="815"/>
              </a:spcAft>
            </a:pPr>
            <a:r>
              <a:rPr lang="si-LK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02. </a:t>
            </a:r>
            <a:r>
              <a:rPr lang="en-US" sz="2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මෝස්</a:t>
            </a:r>
            <a:r>
              <a:rPr lang="si-LK" sz="2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තර</a:t>
            </a:r>
            <a:r>
              <a:rPr lang="en-US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නිර්මාණය</a:t>
            </a:r>
            <a:r>
              <a:rPr lang="en-US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සඳහා</a:t>
            </a:r>
            <a:r>
              <a:rPr lang="en-US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si-LK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ත</a:t>
            </a:r>
            <a:r>
              <a:rPr lang="si-LK" sz="2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ොරතුරු</a:t>
            </a:r>
            <a:r>
              <a:rPr lang="en-US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ලබාගත</a:t>
            </a:r>
            <a:r>
              <a:rPr lang="en-US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හැකි</a:t>
            </a:r>
            <a:r>
              <a:rPr lang="en-US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මූලාශ්‍රයක්</a:t>
            </a:r>
            <a:r>
              <a:rPr lang="en-US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si-LK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න</a:t>
            </a:r>
            <a:r>
              <a:rPr lang="si-LK" sz="2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ොවන්නේ ,</a:t>
            </a:r>
            <a:r>
              <a:rPr lang="en-US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si-LK" sz="22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235585" marR="0" indent="-6350">
              <a:lnSpc>
                <a:spcPct val="104000"/>
              </a:lnSpc>
              <a:spcBef>
                <a:spcPts val="0"/>
              </a:spcBef>
              <a:spcAft>
                <a:spcPts val="815"/>
              </a:spcAft>
            </a:pPr>
            <a:r>
              <a:rPr lang="si-LK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		1. වෙ</a:t>
            </a:r>
            <a:r>
              <a:rPr lang="en-US" sz="2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ළඳ</a:t>
            </a:r>
            <a:r>
              <a:rPr lang="si-LK" sz="2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පො</a:t>
            </a:r>
            <a:r>
              <a:rPr lang="en-US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ළ </a:t>
            </a:r>
            <a:r>
              <a:rPr lang="en-US" sz="2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නිරීක්ෂණය</a:t>
            </a:r>
            <a:endParaRPr lang="si-LK" sz="22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54660" marR="0" indent="-6350">
              <a:lnSpc>
                <a:spcPct val="104000"/>
              </a:lnSpc>
              <a:spcBef>
                <a:spcPts val="0"/>
              </a:spcBef>
              <a:spcAft>
                <a:spcPts val="75"/>
              </a:spcAft>
            </a:pPr>
            <a:r>
              <a:rPr lang="si-LK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		2. </a:t>
            </a:r>
            <a:r>
              <a:rPr lang="en-US" sz="2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පුවත්පත්</a:t>
            </a:r>
            <a:r>
              <a:rPr lang="en-US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මගින්</a:t>
            </a:r>
            <a:r>
              <a:rPr lang="en-US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 </a:t>
            </a:r>
          </a:p>
          <a:p>
            <a:pPr marL="454660" marR="0" indent="-6350">
              <a:lnSpc>
                <a:spcPct val="104000"/>
              </a:lnSpc>
              <a:spcBef>
                <a:spcPts val="0"/>
              </a:spcBef>
              <a:spcAft>
                <a:spcPts val="75"/>
              </a:spcAft>
            </a:pPr>
            <a:r>
              <a:rPr lang="si-LK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		3. </a:t>
            </a:r>
            <a:r>
              <a:rPr lang="en-US" sz="2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මෝස්ත</a:t>
            </a:r>
            <a:r>
              <a:rPr lang="si-LK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ර</a:t>
            </a:r>
            <a:r>
              <a:rPr lang="en-US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සඟ</a:t>
            </a:r>
            <a:r>
              <a:rPr lang="si-LK" sz="2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රා</a:t>
            </a:r>
            <a:r>
              <a:rPr lang="en-US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 </a:t>
            </a:r>
          </a:p>
          <a:p>
            <a:pPr marL="454660" marR="0" indent="-6350">
              <a:lnSpc>
                <a:spcPct val="104000"/>
              </a:lnSpc>
              <a:spcBef>
                <a:spcPts val="0"/>
              </a:spcBef>
              <a:spcAft>
                <a:spcPts val="75"/>
              </a:spcAft>
            </a:pPr>
            <a:r>
              <a:rPr lang="si-LK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		4. </a:t>
            </a:r>
            <a:r>
              <a:rPr lang="en-US" sz="2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මෝස්ත</a:t>
            </a:r>
            <a:r>
              <a:rPr lang="si-LK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ර</a:t>
            </a:r>
            <a:r>
              <a:rPr lang="en-US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සහ</a:t>
            </a:r>
            <a:r>
              <a:rPr lang="en-US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වර්ණ</a:t>
            </a:r>
            <a:r>
              <a:rPr lang="en-US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පිළිබඳ</a:t>
            </a:r>
            <a:r>
              <a:rPr lang="en-US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විවිධ</a:t>
            </a:r>
            <a:r>
              <a:rPr lang="en-US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දැනුවත්</a:t>
            </a:r>
            <a:r>
              <a:rPr lang="en-US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කිරීම</a:t>
            </a:r>
            <a:r>
              <a:rPr lang="si-LK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්</a:t>
            </a:r>
            <a:r>
              <a:rPr lang="en-US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</a:p>
          <a:p>
            <a:pPr marL="454660" marR="0" indent="-6350">
              <a:lnSpc>
                <a:spcPct val="104000"/>
              </a:lnSpc>
              <a:spcBef>
                <a:spcPts val="0"/>
              </a:spcBef>
              <a:spcAft>
                <a:spcPts val="75"/>
              </a:spcAft>
            </a:pPr>
            <a:r>
              <a:rPr lang="si-LK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		5. </a:t>
            </a:r>
            <a:r>
              <a:rPr lang="en-US" sz="2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ඇඟලුම්</a:t>
            </a:r>
            <a:r>
              <a:rPr lang="en-US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නිෂ්පාදකයන්</a:t>
            </a:r>
            <a:r>
              <a:rPr lang="si-LK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ග</a:t>
            </a:r>
            <a:r>
              <a:rPr lang="si-LK" sz="2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ේ</a:t>
            </a:r>
            <a:r>
              <a:rPr lang="en-US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si-LK" sz="2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තරග</a:t>
            </a:r>
            <a:r>
              <a:rPr lang="en-US" sz="2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කාරී</a:t>
            </a:r>
            <a:r>
              <a:rPr lang="en-US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නිර්මාණ</a:t>
            </a:r>
            <a:r>
              <a:rPr lang="en-US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 </a:t>
            </a:r>
          </a:p>
          <a:p>
            <a:pPr marL="457835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997579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8E4A1C8-3E9A-46A1-8564-E4B874BD8DD8}"/>
              </a:ext>
            </a:extLst>
          </p:cNvPr>
          <p:cNvSpPr/>
          <p:nvPr/>
        </p:nvSpPr>
        <p:spPr>
          <a:xfrm>
            <a:off x="0" y="0"/>
            <a:ext cx="121920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20D77D1-1FE1-4D3F-A51C-F03990702B8C}"/>
              </a:ext>
            </a:extLst>
          </p:cNvPr>
          <p:cNvSpPr/>
          <p:nvPr/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B8898B1-902C-4905-91A7-1A19636E0109}"/>
              </a:ext>
            </a:extLst>
          </p:cNvPr>
          <p:cNvSpPr txBox="1"/>
          <p:nvPr/>
        </p:nvSpPr>
        <p:spPr>
          <a:xfrm>
            <a:off x="53265" y="43934"/>
            <a:ext cx="120854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Iskoola Pota" panose="020B0502040204020203" pitchFamily="34" charset="0"/>
                <a:ea typeface="Nirmala UI" panose="020B0502040204020203" pitchFamily="34" charset="0"/>
                <a:cs typeface="Iskoola Pota" panose="020B0502040204020203" pitchFamily="34" charset="0"/>
              </a:rPr>
              <a:t>1</a:t>
            </a:r>
            <a:r>
              <a:rPr lang="si-LK" b="1" dirty="0">
                <a:solidFill>
                  <a:schemeClr val="bg1"/>
                </a:solidFill>
                <a:latin typeface="Iskoola Pota" panose="020B0502040204020203" pitchFamily="34" charset="0"/>
                <a:ea typeface="Nirmala UI" panose="020B0502040204020203" pitchFamily="34" charset="0"/>
                <a:cs typeface="Iskoola Pota" panose="020B0502040204020203" pitchFamily="34" charset="0"/>
              </a:rPr>
              <a:t>2</a:t>
            </a:r>
            <a:r>
              <a:rPr lang="en-US" b="1" dirty="0">
                <a:solidFill>
                  <a:schemeClr val="bg1"/>
                </a:solidFill>
                <a:latin typeface="Iskoola Pota" panose="020B0502040204020203" pitchFamily="34" charset="0"/>
                <a:ea typeface="Nirmala UI" panose="020B0502040204020203" pitchFamily="34" charset="0"/>
                <a:cs typeface="Iskoola Pota" panose="020B0502040204020203" pitchFamily="34" charset="0"/>
              </a:rPr>
              <a:t> </a:t>
            </a:r>
            <a:r>
              <a:rPr lang="si-LK" b="1" dirty="0">
                <a:solidFill>
                  <a:schemeClr val="bg1"/>
                </a:solidFill>
                <a:latin typeface="Iskoola Pota" panose="020B0502040204020203" pitchFamily="34" charset="0"/>
                <a:ea typeface="Nirmala UI" panose="020B0502040204020203" pitchFamily="34" charset="0"/>
                <a:cs typeface="Iskoola Pota" panose="020B0502040204020203" pitchFamily="34" charset="0"/>
              </a:rPr>
              <a:t>ශ්‍රේණිය 				ගෘහ ආර්ථික විද්‍යාව 				         නිපුණතා මට්ටම 6.2</a:t>
            </a:r>
            <a:endParaRPr lang="en-US" b="1" dirty="0">
              <a:solidFill>
                <a:schemeClr val="bg1"/>
              </a:solidFill>
              <a:latin typeface="Iskoola Pota" panose="020B0502040204020203" pitchFamily="34" charset="0"/>
              <a:ea typeface="Nirmala UI" panose="020B0502040204020203" pitchFamily="34" charset="0"/>
              <a:cs typeface="Iskoola Pota" panose="020B0502040204020203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3DF7E59-2E12-46F7-BA63-A1ABA3D78159}"/>
              </a:ext>
            </a:extLst>
          </p:cNvPr>
          <p:cNvSpPr txBox="1"/>
          <p:nvPr/>
        </p:nvSpPr>
        <p:spPr>
          <a:xfrm>
            <a:off x="-159798" y="501134"/>
            <a:ext cx="12192000" cy="48042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4660" marR="0" indent="-6350">
              <a:lnSpc>
                <a:spcPct val="104000"/>
              </a:lnSpc>
              <a:spcBef>
                <a:spcPts val="0"/>
              </a:spcBef>
              <a:spcAft>
                <a:spcPts val="75"/>
              </a:spcAft>
            </a:pPr>
            <a:r>
              <a:rPr lang="si-LK" sz="2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3. රෙදි</a:t>
            </a:r>
            <a:r>
              <a:rPr lang="en-US" sz="2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වල</a:t>
            </a:r>
            <a:r>
              <a:rPr lang="en-US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තත්ත්ව</a:t>
            </a:r>
            <a:r>
              <a:rPr lang="en-US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පරීක්ෂාව</a:t>
            </a:r>
            <a:r>
              <a:rPr lang="en-US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හා</a:t>
            </a:r>
            <a:r>
              <a:rPr lang="en-US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සම්බන්ධ</a:t>
            </a:r>
            <a:r>
              <a:rPr lang="en-US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කරුණක්</a:t>
            </a:r>
            <a:r>
              <a:rPr lang="en-US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ව</a:t>
            </a:r>
            <a:r>
              <a:rPr lang="si-LK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න්නේ ,</a:t>
            </a:r>
            <a:endParaRPr lang="en-US" sz="22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54660" marR="0" indent="-6350">
              <a:lnSpc>
                <a:spcPct val="104000"/>
              </a:lnSpc>
              <a:spcBef>
                <a:spcPts val="0"/>
              </a:spcBef>
              <a:spcAft>
                <a:spcPts val="75"/>
              </a:spcAft>
            </a:pPr>
            <a:r>
              <a:rPr lang="si-LK" sz="2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		1. රෙද්දේ </a:t>
            </a:r>
            <a:r>
              <a:rPr lang="en-US" sz="2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පළුදුවීම්</a:t>
            </a:r>
            <a:r>
              <a:rPr lang="en-US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</a:p>
          <a:p>
            <a:pPr marL="454660" marR="0" indent="-6350">
              <a:lnSpc>
                <a:spcPct val="104000"/>
              </a:lnSpc>
              <a:spcBef>
                <a:spcPts val="0"/>
              </a:spcBef>
              <a:spcAft>
                <a:spcPts val="75"/>
              </a:spcAft>
            </a:pPr>
            <a:r>
              <a:rPr lang="si-LK" sz="2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		2. </a:t>
            </a:r>
            <a:r>
              <a:rPr lang="en-US" sz="2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මැස්</a:t>
            </a:r>
            <a:r>
              <a:rPr lang="si-LK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ම</a:t>
            </a:r>
            <a:r>
              <a:rPr lang="si-LK" sz="2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ේ</a:t>
            </a:r>
            <a:r>
              <a:rPr lang="en-US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දිග</a:t>
            </a:r>
            <a:r>
              <a:rPr lang="en-US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 </a:t>
            </a:r>
          </a:p>
          <a:p>
            <a:pPr marL="454660" marR="0" indent="-6350">
              <a:lnSpc>
                <a:spcPct val="104000"/>
              </a:lnSpc>
              <a:spcBef>
                <a:spcPts val="0"/>
              </a:spcBef>
              <a:spcAft>
                <a:spcPts val="75"/>
              </a:spcAft>
            </a:pPr>
            <a:r>
              <a:rPr lang="si-LK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		3. </a:t>
            </a:r>
            <a:r>
              <a:rPr lang="en-US" sz="2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මැස්</a:t>
            </a:r>
            <a:r>
              <a:rPr lang="si-LK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ම</a:t>
            </a:r>
            <a:r>
              <a:rPr lang="si-LK" sz="2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ේ</a:t>
            </a:r>
            <a:r>
              <a:rPr lang="en-US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පළල</a:t>
            </a:r>
            <a:endParaRPr lang="en-US" sz="22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54660" marR="0" indent="-6350">
              <a:lnSpc>
                <a:spcPct val="104000"/>
              </a:lnSpc>
              <a:spcBef>
                <a:spcPts val="0"/>
              </a:spcBef>
              <a:spcAft>
                <a:spcPts val="75"/>
              </a:spcAft>
            </a:pPr>
            <a:r>
              <a:rPr lang="si-LK" sz="2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		4. </a:t>
            </a:r>
            <a:r>
              <a:rPr lang="en-US" sz="2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මැස්</a:t>
            </a:r>
            <a:r>
              <a:rPr lang="si-LK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ම</a:t>
            </a:r>
            <a:r>
              <a:rPr lang="si-LK" sz="2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ේ</a:t>
            </a:r>
            <a:r>
              <a:rPr lang="en-US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ගැඹු</a:t>
            </a:r>
            <a:r>
              <a:rPr lang="si-LK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ර</a:t>
            </a:r>
            <a:r>
              <a:rPr lang="en-US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</a:p>
          <a:p>
            <a:pPr marL="454660" marR="0" indent="-6350">
              <a:lnSpc>
                <a:spcPct val="104000"/>
              </a:lnSpc>
              <a:spcBef>
                <a:spcPts val="0"/>
              </a:spcBef>
              <a:spcAft>
                <a:spcPts val="75"/>
              </a:spcAft>
            </a:pPr>
            <a:r>
              <a:rPr lang="si-LK" sz="2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		5. රෙද්දේ</a:t>
            </a:r>
            <a:r>
              <a:rPr lang="en-US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කැද</a:t>
            </a:r>
            <a:r>
              <a:rPr lang="en-US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ස්වභාවය</a:t>
            </a:r>
            <a:r>
              <a:rPr lang="en-US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</a:p>
          <a:p>
            <a:pPr marL="457835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</a:p>
          <a:p>
            <a:pPr marL="457835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si-LK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4. </a:t>
            </a:r>
            <a:r>
              <a:rPr lang="en-US" sz="2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නිමි</a:t>
            </a:r>
            <a:r>
              <a:rPr lang="en-US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ඇඳුම්</a:t>
            </a:r>
            <a:r>
              <a:rPr lang="en-US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කර්මාන්ත</a:t>
            </a:r>
            <a:r>
              <a:rPr lang="si-LK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ශාලාවක</a:t>
            </a:r>
            <a:r>
              <a:rPr lang="en-US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ඇසුරුම්</a:t>
            </a:r>
            <a:r>
              <a:rPr lang="si-LK" sz="2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කර</a:t>
            </a:r>
            <a:r>
              <a:rPr lang="en-US" sz="2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ණයට</a:t>
            </a:r>
            <a:r>
              <a:rPr lang="en-US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 </a:t>
            </a:r>
            <a:r>
              <a:rPr lang="si-LK" sz="2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( </a:t>
            </a:r>
            <a:r>
              <a:rPr lang="en-US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packing</a:t>
            </a:r>
            <a:r>
              <a:rPr lang="si-LK" sz="2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)</a:t>
            </a:r>
            <a:r>
              <a:rPr lang="en-US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අදා</a:t>
            </a:r>
            <a:r>
              <a:rPr lang="si-LK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ළ</a:t>
            </a:r>
            <a:r>
              <a:rPr lang="en-US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ක්‍රියාවලියක්</a:t>
            </a:r>
            <a:r>
              <a:rPr lang="en-US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si-LK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න</a:t>
            </a:r>
            <a:r>
              <a:rPr lang="si-LK" sz="2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ොවන්නේ ,</a:t>
            </a:r>
            <a:r>
              <a:rPr lang="en-US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</a:p>
          <a:p>
            <a:pPr marL="454660" marR="0" indent="-6350">
              <a:lnSpc>
                <a:spcPct val="104000"/>
              </a:lnSpc>
              <a:spcBef>
                <a:spcPts val="0"/>
              </a:spcBef>
              <a:spcAft>
                <a:spcPts val="75"/>
              </a:spcAft>
            </a:pPr>
            <a:r>
              <a:rPr lang="si-LK" sz="2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		1. </a:t>
            </a:r>
            <a:r>
              <a:rPr lang="en-US" sz="2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ඝණ</a:t>
            </a:r>
            <a:r>
              <a:rPr lang="en-US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කඩදාසියක්</a:t>
            </a:r>
            <a:r>
              <a:rPr lang="en-US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si-LK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යෙ</a:t>
            </a:r>
            <a:r>
              <a:rPr lang="en-US" sz="2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දීම</a:t>
            </a:r>
            <a:r>
              <a:rPr lang="en-US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</a:p>
          <a:p>
            <a:pPr marL="454660" marR="0" indent="-6350">
              <a:lnSpc>
                <a:spcPct val="104000"/>
              </a:lnSpc>
              <a:spcBef>
                <a:spcPts val="0"/>
              </a:spcBef>
              <a:spcAft>
                <a:spcPts val="75"/>
              </a:spcAft>
            </a:pPr>
            <a:r>
              <a:rPr lang="si-LK" sz="2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		2. ලේබල්</a:t>
            </a:r>
            <a:r>
              <a:rPr lang="en-US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කිරීම</a:t>
            </a:r>
            <a:r>
              <a:rPr lang="en-US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</a:p>
          <a:p>
            <a:pPr marL="454660" marR="0" indent="-6350">
              <a:lnSpc>
                <a:spcPct val="104000"/>
              </a:lnSpc>
              <a:spcBef>
                <a:spcPts val="0"/>
              </a:spcBef>
              <a:spcAft>
                <a:spcPts val="75"/>
              </a:spcAft>
            </a:pPr>
            <a:r>
              <a:rPr lang="si-LK" sz="2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		3. </a:t>
            </a:r>
            <a:r>
              <a:rPr lang="en-US" sz="2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ක්ලිප්</a:t>
            </a:r>
            <a:r>
              <a:rPr lang="en-US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 </a:t>
            </a:r>
            <a:r>
              <a:rPr lang="en-US" sz="2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කිරීම</a:t>
            </a:r>
            <a:r>
              <a:rPr lang="en-US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 </a:t>
            </a:r>
          </a:p>
          <a:p>
            <a:pPr marL="454660" marR="0" indent="-6350">
              <a:lnSpc>
                <a:spcPct val="104000"/>
              </a:lnSpc>
              <a:spcBef>
                <a:spcPts val="0"/>
              </a:spcBef>
              <a:spcAft>
                <a:spcPts val="75"/>
              </a:spcAft>
            </a:pPr>
            <a:r>
              <a:rPr lang="si-LK" sz="2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		4. </a:t>
            </a:r>
            <a:r>
              <a:rPr lang="en-US" sz="2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උණුසුම්</a:t>
            </a:r>
            <a:r>
              <a:rPr lang="en-US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si-LK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තෙ</a:t>
            </a:r>
            <a:r>
              <a:rPr lang="si-LK" sz="2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ර</a:t>
            </a:r>
            <a:r>
              <a:rPr lang="en-US" sz="2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පීමක්</a:t>
            </a:r>
            <a:r>
              <a:rPr lang="en-US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ලබාදීම</a:t>
            </a:r>
            <a:endParaRPr lang="en-US" sz="22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54660" marR="0" indent="-6350">
              <a:lnSpc>
                <a:spcPct val="104000"/>
              </a:lnSpc>
              <a:spcBef>
                <a:spcPts val="0"/>
              </a:spcBef>
              <a:spcAft>
                <a:spcPts val="75"/>
              </a:spcAft>
            </a:pPr>
            <a:r>
              <a:rPr lang="si-LK" sz="2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		5. අල්පෙනෙති</a:t>
            </a:r>
            <a:r>
              <a:rPr lang="en-US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ගැසීම</a:t>
            </a:r>
            <a:r>
              <a:rPr lang="en-US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328369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8E4A1C8-3E9A-46A1-8564-E4B874BD8DD8}"/>
              </a:ext>
            </a:extLst>
          </p:cNvPr>
          <p:cNvSpPr/>
          <p:nvPr/>
        </p:nvSpPr>
        <p:spPr>
          <a:xfrm>
            <a:off x="0" y="0"/>
            <a:ext cx="121920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20D77D1-1FE1-4D3F-A51C-F03990702B8C}"/>
              </a:ext>
            </a:extLst>
          </p:cNvPr>
          <p:cNvSpPr/>
          <p:nvPr/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B8898B1-902C-4905-91A7-1A19636E0109}"/>
              </a:ext>
            </a:extLst>
          </p:cNvPr>
          <p:cNvSpPr txBox="1"/>
          <p:nvPr/>
        </p:nvSpPr>
        <p:spPr>
          <a:xfrm>
            <a:off x="53265" y="43934"/>
            <a:ext cx="120854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Iskoola Pota" panose="020B0502040204020203" pitchFamily="34" charset="0"/>
                <a:ea typeface="Nirmala UI" panose="020B0502040204020203" pitchFamily="34" charset="0"/>
                <a:cs typeface="Iskoola Pota" panose="020B0502040204020203" pitchFamily="34" charset="0"/>
              </a:rPr>
              <a:t>1</a:t>
            </a:r>
            <a:r>
              <a:rPr lang="si-LK" b="1" dirty="0">
                <a:solidFill>
                  <a:schemeClr val="bg1"/>
                </a:solidFill>
                <a:latin typeface="Iskoola Pota" panose="020B0502040204020203" pitchFamily="34" charset="0"/>
                <a:ea typeface="Nirmala UI" panose="020B0502040204020203" pitchFamily="34" charset="0"/>
                <a:cs typeface="Iskoola Pota" panose="020B0502040204020203" pitchFamily="34" charset="0"/>
              </a:rPr>
              <a:t>2</a:t>
            </a:r>
            <a:r>
              <a:rPr lang="en-US" b="1" dirty="0">
                <a:solidFill>
                  <a:schemeClr val="bg1"/>
                </a:solidFill>
                <a:latin typeface="Iskoola Pota" panose="020B0502040204020203" pitchFamily="34" charset="0"/>
                <a:ea typeface="Nirmala UI" panose="020B0502040204020203" pitchFamily="34" charset="0"/>
                <a:cs typeface="Iskoola Pota" panose="020B0502040204020203" pitchFamily="34" charset="0"/>
              </a:rPr>
              <a:t> </a:t>
            </a:r>
            <a:r>
              <a:rPr lang="si-LK" b="1" dirty="0">
                <a:solidFill>
                  <a:schemeClr val="bg1"/>
                </a:solidFill>
                <a:latin typeface="Iskoola Pota" panose="020B0502040204020203" pitchFamily="34" charset="0"/>
                <a:ea typeface="Nirmala UI" panose="020B0502040204020203" pitchFamily="34" charset="0"/>
                <a:cs typeface="Iskoola Pota" panose="020B0502040204020203" pitchFamily="34" charset="0"/>
              </a:rPr>
              <a:t>ශ්‍රේණිය 				ගෘහ ආර්ථික විද්‍යාව 				         නිපුණතා මට්ටම 6.2</a:t>
            </a:r>
            <a:endParaRPr lang="en-US" b="1" dirty="0">
              <a:solidFill>
                <a:schemeClr val="bg1"/>
              </a:solidFill>
              <a:latin typeface="Iskoola Pota" panose="020B0502040204020203" pitchFamily="34" charset="0"/>
              <a:ea typeface="Nirmala UI" panose="020B0502040204020203" pitchFamily="34" charset="0"/>
              <a:cs typeface="Iskoola Pota" panose="020B0502040204020203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A16E7B8-D6F6-498F-91B6-F2C51F779B2D}"/>
              </a:ext>
            </a:extLst>
          </p:cNvPr>
          <p:cNvSpPr txBox="1"/>
          <p:nvPr/>
        </p:nvSpPr>
        <p:spPr>
          <a:xfrm>
            <a:off x="-79900" y="509764"/>
            <a:ext cx="12192000" cy="58910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4660" marR="0" indent="-6350">
              <a:lnSpc>
                <a:spcPct val="104000"/>
              </a:lnSpc>
              <a:spcBef>
                <a:spcPts val="0"/>
              </a:spcBef>
              <a:spcAft>
                <a:spcPts val="75"/>
              </a:spcAft>
            </a:pPr>
            <a:r>
              <a:rPr lang="si-LK" sz="2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5. </a:t>
            </a:r>
            <a:r>
              <a:rPr lang="en-US" sz="2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අත්</a:t>
            </a:r>
            <a:r>
              <a:rPr lang="en-US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මැස්ම</a:t>
            </a:r>
            <a:r>
              <a:rPr lang="en-US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හඳුන්වන</a:t>
            </a:r>
            <a:r>
              <a:rPr lang="en-US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මැහුම්</a:t>
            </a:r>
            <a:r>
              <a:rPr lang="en-US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වර්ගය</a:t>
            </a:r>
            <a:r>
              <a:rPr lang="en-US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ව</a:t>
            </a:r>
            <a:r>
              <a:rPr lang="si-LK" sz="2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න්නේ ,</a:t>
            </a:r>
            <a:r>
              <a:rPr lang="en-US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 </a:t>
            </a:r>
          </a:p>
          <a:p>
            <a:pPr marL="454660" marR="4231005" indent="-6350">
              <a:lnSpc>
                <a:spcPct val="104000"/>
              </a:lnSpc>
              <a:spcBef>
                <a:spcPts val="0"/>
              </a:spcBef>
              <a:spcAft>
                <a:spcPts val="75"/>
              </a:spcAft>
            </a:pPr>
            <a:r>
              <a:rPr lang="si-LK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		</a:t>
            </a:r>
            <a:r>
              <a:rPr lang="si-LK" sz="2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1. 100</a:t>
            </a:r>
            <a:r>
              <a:rPr lang="en-US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si-LK" sz="22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54660" marR="4231005" indent="-6350">
              <a:lnSpc>
                <a:spcPct val="104000"/>
              </a:lnSpc>
              <a:spcBef>
                <a:spcPts val="0"/>
              </a:spcBef>
              <a:spcAft>
                <a:spcPts val="75"/>
              </a:spcAft>
            </a:pPr>
            <a:r>
              <a:rPr lang="si-LK" sz="2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		2. 300</a:t>
            </a:r>
            <a:r>
              <a:rPr lang="en-US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si-LK" sz="22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54660" marR="4231005" indent="-6350">
              <a:lnSpc>
                <a:spcPct val="104000"/>
              </a:lnSpc>
              <a:spcBef>
                <a:spcPts val="0"/>
              </a:spcBef>
              <a:spcAft>
                <a:spcPts val="75"/>
              </a:spcAft>
            </a:pPr>
            <a:r>
              <a:rPr lang="si-LK" sz="2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		3. 400</a:t>
            </a:r>
            <a:r>
              <a:rPr lang="en-US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si-LK" sz="22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54660" marR="4231005" indent="-6350">
              <a:lnSpc>
                <a:spcPct val="104000"/>
              </a:lnSpc>
              <a:spcBef>
                <a:spcPts val="0"/>
              </a:spcBef>
              <a:spcAft>
                <a:spcPts val="75"/>
              </a:spcAft>
            </a:pPr>
            <a:r>
              <a:rPr lang="si-LK" sz="2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		4. 500</a:t>
            </a:r>
            <a:endParaRPr lang="en-US" sz="22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54660" marR="4231005" indent="-6350">
              <a:lnSpc>
                <a:spcPct val="104000"/>
              </a:lnSpc>
              <a:spcBef>
                <a:spcPts val="0"/>
              </a:spcBef>
              <a:spcAft>
                <a:spcPts val="75"/>
              </a:spcAft>
            </a:pPr>
            <a:r>
              <a:rPr lang="si-LK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		</a:t>
            </a:r>
            <a:r>
              <a:rPr lang="si-LK" sz="2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5. 200</a:t>
            </a:r>
            <a:r>
              <a:rPr lang="en-US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</a:p>
          <a:p>
            <a:pPr marL="457835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</a:p>
          <a:p>
            <a:pPr marL="454660" marR="0" indent="-6350">
              <a:lnSpc>
                <a:spcPct val="104000"/>
              </a:lnSpc>
              <a:spcBef>
                <a:spcPts val="0"/>
              </a:spcBef>
              <a:spcAft>
                <a:spcPts val="75"/>
              </a:spcAft>
            </a:pPr>
            <a:r>
              <a:rPr lang="si-LK" sz="2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6. </a:t>
            </a:r>
            <a:r>
              <a:rPr lang="en-US" sz="2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එක්</a:t>
            </a:r>
            <a:r>
              <a:rPr lang="en-US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එක්</a:t>
            </a:r>
            <a:r>
              <a:rPr lang="en-US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si-LK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ක</a:t>
            </a:r>
            <a:r>
              <a:rPr lang="si-LK" sz="2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ො</a:t>
            </a:r>
            <a:r>
              <a:rPr lang="en-US" sz="2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ටස්</a:t>
            </a:r>
            <a:r>
              <a:rPr lang="en-US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පත</a:t>
            </a:r>
            <a:r>
              <a:rPr lang="si-LK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ර</a:t>
            </a:r>
            <a:r>
              <a:rPr lang="si-LK" sz="2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ොමේ</a:t>
            </a:r>
            <a:r>
              <a:rPr lang="en-US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හැඩයට</a:t>
            </a:r>
            <a:r>
              <a:rPr lang="en-US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කපා</a:t>
            </a:r>
            <a:r>
              <a:rPr lang="en-US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si-LK" sz="2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වෙ</a:t>
            </a:r>
            <a:r>
              <a:rPr lang="en-US" sz="2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න්</a:t>
            </a:r>
            <a:r>
              <a:rPr lang="en-US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කිරීම</a:t>
            </a:r>
            <a:r>
              <a:rPr lang="si-LK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	</a:t>
            </a:r>
            <a:r>
              <a:rPr lang="en-US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………………</a:t>
            </a:r>
            <a:r>
              <a:rPr lang="si-LK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ලෙ</a:t>
            </a:r>
            <a:r>
              <a:rPr lang="en-US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ස </a:t>
            </a:r>
            <a:r>
              <a:rPr lang="en-US" sz="2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හඳුන්වයි</a:t>
            </a:r>
            <a:r>
              <a:rPr lang="si-LK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  <a:r>
              <a:rPr lang="en-US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</a:p>
          <a:p>
            <a:pPr marL="457835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</a:p>
          <a:p>
            <a:pPr marL="454660" marR="0" indent="-6350">
              <a:lnSpc>
                <a:spcPct val="104000"/>
              </a:lnSpc>
              <a:spcBef>
                <a:spcPts val="0"/>
              </a:spcBef>
              <a:spcAft>
                <a:spcPts val="75"/>
              </a:spcAft>
            </a:pPr>
            <a:r>
              <a:rPr lang="si-LK" sz="2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7. </a:t>
            </a:r>
            <a:r>
              <a:rPr lang="en-US" sz="2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වාණිජ</a:t>
            </a:r>
            <a:r>
              <a:rPr lang="en-US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si-LK" sz="2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මැ</a:t>
            </a:r>
            <a:r>
              <a:rPr lang="en-US" sz="2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හුම්වල</a:t>
            </a:r>
            <a:r>
              <a:rPr lang="en-US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තාවකාලික</a:t>
            </a:r>
            <a:r>
              <a:rPr lang="en-US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මැහුමක්</a:t>
            </a:r>
            <a:r>
              <a:rPr lang="en-US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si-LK" sz="2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ලෙ</a:t>
            </a:r>
            <a:r>
              <a:rPr lang="en-US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ස </a:t>
            </a:r>
            <a:r>
              <a:rPr lang="en-US" sz="2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හඳුන්වන</a:t>
            </a:r>
            <a:r>
              <a:rPr lang="en-US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si-LK" sz="2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මෙ</a:t>
            </a:r>
            <a:r>
              <a:rPr lang="en-US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ම </a:t>
            </a:r>
            <a:r>
              <a:rPr lang="en-US" sz="2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ක්‍රමය</a:t>
            </a:r>
            <a:r>
              <a:rPr lang="en-US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ව</a:t>
            </a:r>
            <a:r>
              <a:rPr lang="si-LK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න්නේ ,</a:t>
            </a:r>
            <a:r>
              <a:rPr lang="en-US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</a:p>
          <a:p>
            <a:pPr marL="457835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</a:p>
          <a:p>
            <a:pPr marL="454660" marR="0" indent="-6350">
              <a:lnSpc>
                <a:spcPct val="104000"/>
              </a:lnSpc>
              <a:spcBef>
                <a:spcPts val="0"/>
              </a:spcBef>
              <a:spcAft>
                <a:spcPts val="75"/>
              </a:spcAft>
            </a:pPr>
            <a:r>
              <a:rPr lang="si-LK" sz="2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8. </a:t>
            </a:r>
            <a:r>
              <a:rPr lang="en-US" sz="2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නිමි</a:t>
            </a:r>
            <a:r>
              <a:rPr lang="en-US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ඇඳුම්</a:t>
            </a:r>
            <a:r>
              <a:rPr lang="en-US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කර්මාන්ත</a:t>
            </a:r>
            <a:r>
              <a:rPr lang="si-LK" sz="2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යේ </a:t>
            </a:r>
            <a:r>
              <a:rPr lang="en-US" sz="2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දී</a:t>
            </a:r>
            <a:r>
              <a:rPr lang="en-US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කැපීම</a:t>
            </a:r>
            <a:r>
              <a:rPr lang="en-US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සඳහා</a:t>
            </a:r>
            <a:r>
              <a:rPr lang="en-US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භාවිතා</a:t>
            </a:r>
            <a:r>
              <a:rPr lang="en-US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වන</a:t>
            </a:r>
            <a:r>
              <a:rPr lang="en-US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විවිධාකා</a:t>
            </a:r>
            <a:r>
              <a:rPr lang="si-LK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ර</a:t>
            </a:r>
            <a:r>
              <a:rPr lang="en-US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කැපුම්</a:t>
            </a:r>
            <a:r>
              <a:rPr lang="en-US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උපක</a:t>
            </a:r>
            <a:r>
              <a:rPr lang="si-LK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ර</a:t>
            </a:r>
            <a:r>
              <a:rPr lang="en-US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ණ </a:t>
            </a:r>
            <a:r>
              <a:rPr lang="si-LK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ම</a:t>
            </a:r>
            <a:r>
              <a:rPr lang="si-LK" sz="2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ො</a:t>
            </a:r>
            <a:r>
              <a:rPr lang="en-US" sz="2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නවාද</a:t>
            </a:r>
            <a:r>
              <a:rPr lang="si-LK" sz="2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?</a:t>
            </a:r>
            <a:r>
              <a:rPr lang="en-US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</a:p>
          <a:p>
            <a:pPr marL="457835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</a:p>
          <a:p>
            <a:pPr marL="454660" marR="0" indent="-6350">
              <a:lnSpc>
                <a:spcPct val="104000"/>
              </a:lnSpc>
              <a:spcBef>
                <a:spcPts val="0"/>
              </a:spcBef>
              <a:spcAft>
                <a:spcPts val="75"/>
              </a:spcAft>
            </a:pPr>
            <a:r>
              <a:rPr lang="si-LK" sz="2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9. </a:t>
            </a:r>
            <a:r>
              <a:rPr lang="en-US" sz="2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මෝස්ත</a:t>
            </a:r>
            <a:r>
              <a:rPr lang="si-LK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ර</a:t>
            </a:r>
            <a:r>
              <a:rPr lang="en-US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නිර්මාණය</a:t>
            </a:r>
            <a:r>
              <a:rPr lang="en-US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යන</a:t>
            </a:r>
            <a:r>
              <a:rPr lang="si-LK" sz="2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ුවෙ</a:t>
            </a:r>
            <a:r>
              <a:rPr lang="en-US" sz="2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න්</a:t>
            </a:r>
            <a:r>
              <a:rPr lang="en-US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කුමක්</a:t>
            </a:r>
            <a:r>
              <a:rPr lang="en-US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අදහස</a:t>
            </a:r>
            <a:r>
              <a:rPr lang="si-LK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්</a:t>
            </a:r>
            <a:r>
              <a:rPr lang="en-US" sz="2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වේද</a:t>
            </a:r>
            <a:r>
              <a:rPr lang="en-US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si-LK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?</a:t>
            </a:r>
            <a:r>
              <a:rPr lang="en-US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</a:p>
          <a:p>
            <a:pPr marL="457835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</a:p>
          <a:p>
            <a:pPr marL="454660" marR="0" indent="-6350">
              <a:lnSpc>
                <a:spcPct val="104000"/>
              </a:lnSpc>
              <a:spcBef>
                <a:spcPts val="0"/>
              </a:spcBef>
              <a:spcAft>
                <a:spcPts val="75"/>
              </a:spcAft>
            </a:pPr>
            <a:r>
              <a:rPr lang="si-LK" sz="2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10. </a:t>
            </a:r>
            <a:r>
              <a:rPr lang="en-US" sz="2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නිමි</a:t>
            </a:r>
            <a:r>
              <a:rPr lang="en-US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ඇඳුම්</a:t>
            </a:r>
            <a:r>
              <a:rPr lang="en-US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කර්මාන්ත</a:t>
            </a:r>
            <a:r>
              <a:rPr lang="en-US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ශාලාවක</a:t>
            </a:r>
            <a:r>
              <a:rPr lang="en-US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සිදු</a:t>
            </a:r>
            <a:r>
              <a:rPr lang="en-US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si-LK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කෙරෙන</a:t>
            </a:r>
            <a:r>
              <a:rPr lang="en-US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ක්‍රියාව</a:t>
            </a:r>
            <a:r>
              <a:rPr lang="si-LK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ලියේ</a:t>
            </a:r>
            <a:r>
              <a:rPr lang="en-US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විවිධ</a:t>
            </a:r>
            <a:r>
              <a:rPr lang="en-US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පි</a:t>
            </a:r>
            <a:r>
              <a:rPr lang="si-LK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යවර</a:t>
            </a:r>
            <a:r>
              <a:rPr lang="en-US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si-LK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ම</a:t>
            </a:r>
            <a:r>
              <a:rPr lang="si-LK" sz="2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ො</a:t>
            </a:r>
            <a:r>
              <a:rPr lang="en-US" sz="2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නවාද</a:t>
            </a:r>
            <a:r>
              <a:rPr lang="en-US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si-LK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?</a:t>
            </a:r>
            <a:r>
              <a:rPr lang="en-US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272972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8E4A1C8-3E9A-46A1-8564-E4B874BD8DD8}"/>
              </a:ext>
            </a:extLst>
          </p:cNvPr>
          <p:cNvSpPr/>
          <p:nvPr/>
        </p:nvSpPr>
        <p:spPr>
          <a:xfrm>
            <a:off x="0" y="0"/>
            <a:ext cx="121920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20D77D1-1FE1-4D3F-A51C-F03990702B8C}"/>
              </a:ext>
            </a:extLst>
          </p:cNvPr>
          <p:cNvSpPr/>
          <p:nvPr/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B8898B1-902C-4905-91A7-1A19636E0109}"/>
              </a:ext>
            </a:extLst>
          </p:cNvPr>
          <p:cNvSpPr txBox="1"/>
          <p:nvPr/>
        </p:nvSpPr>
        <p:spPr>
          <a:xfrm>
            <a:off x="53265" y="43934"/>
            <a:ext cx="120854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Iskoola Pota" panose="020B0502040204020203" pitchFamily="34" charset="0"/>
                <a:ea typeface="Nirmala UI" panose="020B0502040204020203" pitchFamily="34" charset="0"/>
                <a:cs typeface="Iskoola Pota" panose="020B0502040204020203" pitchFamily="34" charset="0"/>
              </a:rPr>
              <a:t>1</a:t>
            </a:r>
            <a:r>
              <a:rPr lang="si-LK" b="1" dirty="0">
                <a:solidFill>
                  <a:schemeClr val="bg1"/>
                </a:solidFill>
                <a:latin typeface="Iskoola Pota" panose="020B0502040204020203" pitchFamily="34" charset="0"/>
                <a:ea typeface="Nirmala UI" panose="020B0502040204020203" pitchFamily="34" charset="0"/>
                <a:cs typeface="Iskoola Pota" panose="020B0502040204020203" pitchFamily="34" charset="0"/>
              </a:rPr>
              <a:t>2</a:t>
            </a:r>
            <a:r>
              <a:rPr lang="en-US" b="1" dirty="0">
                <a:solidFill>
                  <a:schemeClr val="bg1"/>
                </a:solidFill>
                <a:latin typeface="Iskoola Pota" panose="020B0502040204020203" pitchFamily="34" charset="0"/>
                <a:ea typeface="Nirmala UI" panose="020B0502040204020203" pitchFamily="34" charset="0"/>
                <a:cs typeface="Iskoola Pota" panose="020B0502040204020203" pitchFamily="34" charset="0"/>
              </a:rPr>
              <a:t> </a:t>
            </a:r>
            <a:r>
              <a:rPr lang="si-LK" b="1" dirty="0">
                <a:solidFill>
                  <a:schemeClr val="bg1"/>
                </a:solidFill>
                <a:latin typeface="Iskoola Pota" panose="020B0502040204020203" pitchFamily="34" charset="0"/>
                <a:ea typeface="Nirmala UI" panose="020B0502040204020203" pitchFamily="34" charset="0"/>
                <a:cs typeface="Iskoola Pota" panose="020B0502040204020203" pitchFamily="34" charset="0"/>
              </a:rPr>
              <a:t>ශ්‍රේණිය 				ගෘහ ආර්ථික විද්‍යාව 				         නිපුණතා මට්ටම 6.2</a:t>
            </a:r>
            <a:endParaRPr lang="en-US" b="1" dirty="0">
              <a:solidFill>
                <a:schemeClr val="bg1"/>
              </a:solidFill>
              <a:latin typeface="Iskoola Pota" panose="020B0502040204020203" pitchFamily="34" charset="0"/>
              <a:ea typeface="Nirmala UI" panose="020B0502040204020203" pitchFamily="34" charset="0"/>
              <a:cs typeface="Iskoola Pota" panose="020B0502040204020203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14D2CB0-5C80-4F97-A587-3C0AAE22D6D1}"/>
              </a:ext>
            </a:extLst>
          </p:cNvPr>
          <p:cNvSpPr txBox="1"/>
          <p:nvPr/>
        </p:nvSpPr>
        <p:spPr>
          <a:xfrm>
            <a:off x="-275208" y="609739"/>
            <a:ext cx="12138734" cy="60196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64185" marR="0" indent="-6350" algn="ctr">
              <a:lnSpc>
                <a:spcPct val="104000"/>
              </a:lnSpc>
              <a:spcBef>
                <a:spcPts val="0"/>
              </a:spcBef>
              <a:spcAft>
                <a:spcPts val="90"/>
              </a:spcAft>
            </a:pPr>
            <a:r>
              <a:rPr lang="en-US" sz="2400" b="1" u="sng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පිළිතුරු</a:t>
            </a:r>
            <a:r>
              <a:rPr lang="en-US" sz="2400" b="1" u="sng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 </a:t>
            </a:r>
          </a:p>
          <a:p>
            <a:pPr marL="457835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</a:p>
          <a:p>
            <a:pPr marL="454660" marR="0" indent="-6350">
              <a:spcBef>
                <a:spcPts val="0"/>
              </a:spcBef>
              <a:spcAft>
                <a:spcPts val="75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si-LK" sz="2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1. </a:t>
            </a:r>
            <a:r>
              <a:rPr lang="en-US" sz="2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මෝස්</a:t>
            </a:r>
            <a:r>
              <a:rPr lang="si-LK" sz="2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තර</a:t>
            </a:r>
            <a:r>
              <a:rPr lang="en-US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නිර්මාණය</a:t>
            </a:r>
            <a:r>
              <a:rPr lang="si-LK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  <a:r>
              <a:rPr lang="en-US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</a:p>
          <a:p>
            <a:pPr marL="457835" marR="0" indent="0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</a:p>
          <a:p>
            <a:pPr marL="454660" marR="0" indent="-6350">
              <a:spcBef>
                <a:spcPts val="0"/>
              </a:spcBef>
              <a:spcAft>
                <a:spcPts val="75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si-LK" sz="2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2. </a:t>
            </a:r>
            <a:r>
              <a:rPr lang="en-US" sz="2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පුවත්පත්</a:t>
            </a:r>
            <a:r>
              <a:rPr lang="en-US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මගින්</a:t>
            </a:r>
            <a:r>
              <a:rPr lang="si-LK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  <a:r>
              <a:rPr lang="en-US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</a:p>
          <a:p>
            <a:pPr marL="457835" marR="0" indent="0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</a:p>
          <a:p>
            <a:pPr marL="454660" marR="0" indent="-6350">
              <a:spcBef>
                <a:spcPts val="0"/>
              </a:spcBef>
              <a:spcAft>
                <a:spcPts val="75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si-LK" sz="2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3. රෙද්දේ</a:t>
            </a:r>
            <a:r>
              <a:rPr lang="en-US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 </a:t>
            </a:r>
            <a:r>
              <a:rPr lang="en-US" sz="2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පළුදුවීම්</a:t>
            </a:r>
            <a:r>
              <a:rPr lang="si-LK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  <a:r>
              <a:rPr lang="en-US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</a:p>
          <a:p>
            <a:pPr marL="457835" marR="0" indent="0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</a:p>
          <a:p>
            <a:pPr marL="454660" marR="0" indent="-6350">
              <a:spcBef>
                <a:spcPts val="0"/>
              </a:spcBef>
              <a:spcAft>
                <a:spcPts val="75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si-LK" sz="2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4. </a:t>
            </a:r>
            <a:r>
              <a:rPr lang="en-US" sz="2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උණුසුම්</a:t>
            </a:r>
            <a:r>
              <a:rPr lang="en-US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si-LK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තෙර</a:t>
            </a:r>
            <a:r>
              <a:rPr lang="en-US" sz="2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පීමක්</a:t>
            </a:r>
            <a:r>
              <a:rPr lang="en-US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ලබාදී</a:t>
            </a:r>
            <a:r>
              <a:rPr lang="si-LK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ම.</a:t>
            </a:r>
            <a:r>
              <a:rPr lang="en-US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</a:p>
          <a:p>
            <a:pPr marL="457835" marR="0" indent="0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</a:p>
          <a:p>
            <a:pPr marL="454660" marR="4231005" indent="-6350">
              <a:spcBef>
                <a:spcPts val="0"/>
              </a:spcBef>
              <a:spcAft>
                <a:spcPts val="75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si-LK" sz="2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5. 200.</a:t>
            </a:r>
            <a:r>
              <a:rPr lang="en-US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</a:p>
          <a:p>
            <a:pPr marL="457835" marR="0" indent="0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</a:p>
          <a:p>
            <a:pPr marL="454660" marR="0" indent="-6350">
              <a:spcBef>
                <a:spcPts val="0"/>
              </a:spcBef>
              <a:spcAft>
                <a:spcPts val="75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si-LK" sz="2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6. </a:t>
            </a:r>
            <a:r>
              <a:rPr lang="en-US" sz="2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අවසාන</a:t>
            </a:r>
            <a:r>
              <a:rPr lang="en-US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කැපීම</a:t>
            </a:r>
            <a:r>
              <a:rPr lang="si-LK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  <a:endParaRPr lang="en-US" sz="22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57835" marR="0" indent="0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</a:p>
          <a:p>
            <a:pPr marL="454660" marR="0" indent="-6350">
              <a:spcBef>
                <a:spcPts val="0"/>
              </a:spcBef>
              <a:spcAft>
                <a:spcPts val="75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si-LK" sz="2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7. 101 තනිනූලේ දම්වැල් </a:t>
            </a:r>
            <a:r>
              <a:rPr lang="en-US" sz="2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මැස්ම</a:t>
            </a:r>
            <a:r>
              <a:rPr lang="si-LK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  <a:endParaRPr lang="en-US" sz="22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57835" marR="0" indent="0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</a:p>
          <a:p>
            <a:pPr marL="454660" marR="0" indent="-6350">
              <a:lnSpc>
                <a:spcPct val="104000"/>
              </a:lnSpc>
              <a:spcBef>
                <a:spcPts val="0"/>
              </a:spcBef>
              <a:spcAft>
                <a:spcPts val="75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5179339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8E4A1C8-3E9A-46A1-8564-E4B874BD8DD8}"/>
              </a:ext>
            </a:extLst>
          </p:cNvPr>
          <p:cNvSpPr/>
          <p:nvPr/>
        </p:nvSpPr>
        <p:spPr>
          <a:xfrm>
            <a:off x="0" y="0"/>
            <a:ext cx="121920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20D77D1-1FE1-4D3F-A51C-F03990702B8C}"/>
              </a:ext>
            </a:extLst>
          </p:cNvPr>
          <p:cNvSpPr/>
          <p:nvPr/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B8898B1-902C-4905-91A7-1A19636E0109}"/>
              </a:ext>
            </a:extLst>
          </p:cNvPr>
          <p:cNvSpPr txBox="1"/>
          <p:nvPr/>
        </p:nvSpPr>
        <p:spPr>
          <a:xfrm>
            <a:off x="53265" y="43934"/>
            <a:ext cx="120854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Iskoola Pota" panose="020B0502040204020203" pitchFamily="34" charset="0"/>
                <a:ea typeface="Nirmala UI" panose="020B0502040204020203" pitchFamily="34" charset="0"/>
                <a:cs typeface="Iskoola Pota" panose="020B0502040204020203" pitchFamily="34" charset="0"/>
              </a:rPr>
              <a:t>1</a:t>
            </a:r>
            <a:r>
              <a:rPr lang="si-LK" b="1" dirty="0">
                <a:solidFill>
                  <a:schemeClr val="bg1"/>
                </a:solidFill>
                <a:latin typeface="Iskoola Pota" panose="020B0502040204020203" pitchFamily="34" charset="0"/>
                <a:ea typeface="Nirmala UI" panose="020B0502040204020203" pitchFamily="34" charset="0"/>
                <a:cs typeface="Iskoola Pota" panose="020B0502040204020203" pitchFamily="34" charset="0"/>
              </a:rPr>
              <a:t>2</a:t>
            </a:r>
            <a:r>
              <a:rPr lang="en-US" b="1" dirty="0">
                <a:solidFill>
                  <a:schemeClr val="bg1"/>
                </a:solidFill>
                <a:latin typeface="Iskoola Pota" panose="020B0502040204020203" pitchFamily="34" charset="0"/>
                <a:ea typeface="Nirmala UI" panose="020B0502040204020203" pitchFamily="34" charset="0"/>
                <a:cs typeface="Iskoola Pota" panose="020B0502040204020203" pitchFamily="34" charset="0"/>
              </a:rPr>
              <a:t> </a:t>
            </a:r>
            <a:r>
              <a:rPr lang="si-LK" b="1" dirty="0">
                <a:solidFill>
                  <a:schemeClr val="bg1"/>
                </a:solidFill>
                <a:latin typeface="Iskoola Pota" panose="020B0502040204020203" pitchFamily="34" charset="0"/>
                <a:ea typeface="Nirmala UI" panose="020B0502040204020203" pitchFamily="34" charset="0"/>
                <a:cs typeface="Iskoola Pota" panose="020B0502040204020203" pitchFamily="34" charset="0"/>
              </a:rPr>
              <a:t>ශ්‍රේණිය 				ගෘහ ආර්ථික විද්‍යාව 				         නිපුණතා මට්ටම 6.2</a:t>
            </a:r>
            <a:endParaRPr lang="en-US" b="1" dirty="0">
              <a:solidFill>
                <a:schemeClr val="bg1"/>
              </a:solidFill>
              <a:latin typeface="Iskoola Pota" panose="020B0502040204020203" pitchFamily="34" charset="0"/>
              <a:ea typeface="Nirmala UI" panose="020B0502040204020203" pitchFamily="34" charset="0"/>
              <a:cs typeface="Iskoola Pota" panose="020B0502040204020203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C3CD40E-3EBD-4D6B-9EA3-6170963C7929}"/>
              </a:ext>
            </a:extLst>
          </p:cNvPr>
          <p:cNvSpPr txBox="1"/>
          <p:nvPr/>
        </p:nvSpPr>
        <p:spPr>
          <a:xfrm>
            <a:off x="0" y="553715"/>
            <a:ext cx="12192000" cy="55343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4660" marR="0" indent="-6350">
              <a:lnSpc>
                <a:spcPct val="104000"/>
              </a:lnSpc>
              <a:spcBef>
                <a:spcPts val="0"/>
              </a:spcBef>
              <a:spcAft>
                <a:spcPts val="75"/>
              </a:spcAft>
            </a:pPr>
            <a:r>
              <a:rPr lang="si-LK" sz="2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8.  </a:t>
            </a:r>
            <a:r>
              <a:rPr lang="en-US" sz="2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වෘත්තාක</a:t>
            </a:r>
            <a:r>
              <a:rPr lang="si-LK" sz="2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ාර</a:t>
            </a:r>
            <a:r>
              <a:rPr lang="en-US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 </a:t>
            </a:r>
            <a:r>
              <a:rPr lang="en-US" sz="2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කැපුම්</a:t>
            </a:r>
            <a:r>
              <a:rPr lang="en-US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තලය</a:t>
            </a:r>
            <a:r>
              <a:rPr lang="si-LK" sz="2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, </a:t>
            </a:r>
            <a:r>
              <a:rPr lang="en-US" sz="2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සෘජු</a:t>
            </a:r>
            <a:r>
              <a:rPr lang="en-US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කැපුම්</a:t>
            </a:r>
            <a:r>
              <a:rPr lang="en-US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තල</a:t>
            </a:r>
            <a:r>
              <a:rPr lang="en-US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පටි</a:t>
            </a:r>
            <a:r>
              <a:rPr lang="en-US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කැපුම්</a:t>
            </a:r>
            <a:r>
              <a:rPr lang="en-US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තලය</a:t>
            </a:r>
            <a:r>
              <a:rPr lang="si-LK" sz="2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, </a:t>
            </a:r>
            <a:r>
              <a:rPr lang="en-US" sz="2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පටි</a:t>
            </a:r>
            <a:r>
              <a:rPr lang="en-US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කැපුම්</a:t>
            </a:r>
            <a:r>
              <a:rPr lang="en-US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තලය</a:t>
            </a:r>
            <a:r>
              <a:rPr lang="si-LK" sz="2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, </a:t>
            </a:r>
            <a:r>
              <a:rPr lang="en-US" sz="2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කතු</a:t>
            </a:r>
            <a:r>
              <a:rPr lang="si-LK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ර.</a:t>
            </a:r>
            <a:endParaRPr lang="en-US" sz="22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57835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</a:p>
          <a:p>
            <a:pPr marL="454660" marR="0" indent="-6350">
              <a:lnSpc>
                <a:spcPct val="104000"/>
              </a:lnSpc>
              <a:spcBef>
                <a:spcPts val="0"/>
              </a:spcBef>
              <a:spcAft>
                <a:spcPts val="75"/>
              </a:spcAft>
            </a:pPr>
            <a:r>
              <a:rPr lang="si-LK" sz="2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9. </a:t>
            </a:r>
            <a:r>
              <a:rPr lang="en-US" sz="2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විවිධ</a:t>
            </a:r>
            <a:r>
              <a:rPr lang="en-US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හැඩතල</a:t>
            </a:r>
            <a:r>
              <a:rPr lang="en-US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සහ</a:t>
            </a:r>
            <a:r>
              <a:rPr lang="en-US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වර්ණ</a:t>
            </a:r>
            <a:r>
              <a:rPr lang="en-US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සහිත</a:t>
            </a:r>
            <a:r>
              <a:rPr lang="en-US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si-LK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රෙ</a:t>
            </a:r>
            <a:r>
              <a:rPr lang="en-US" sz="2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දි</a:t>
            </a:r>
            <a:r>
              <a:rPr lang="en-US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ද </a:t>
            </a:r>
            <a:r>
              <a:rPr lang="si-LK" sz="2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වෙ</a:t>
            </a:r>
            <a:r>
              <a:rPr lang="en-US" sz="2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නත්</a:t>
            </a:r>
            <a:r>
              <a:rPr lang="en-US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si-LK" sz="2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ව්‍යුහයන්</a:t>
            </a:r>
            <a:r>
              <a:rPr lang="en-US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ද </a:t>
            </a:r>
            <a:r>
              <a:rPr lang="si-LK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ය</a:t>
            </a:r>
            <a:r>
              <a:rPr lang="si-LK" sz="2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ො</a:t>
            </a:r>
            <a:r>
              <a:rPr lang="en-US" sz="2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දා</a:t>
            </a:r>
            <a:r>
              <a:rPr lang="si-LK" sz="2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ගෙ</a:t>
            </a:r>
            <a:r>
              <a:rPr lang="en-US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න </a:t>
            </a:r>
            <a:r>
              <a:rPr lang="si-LK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අවශ්‍යතාව</a:t>
            </a:r>
            <a:r>
              <a:rPr lang="en-US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අනුව</a:t>
            </a:r>
            <a:r>
              <a:rPr lang="en-US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සුව</a:t>
            </a:r>
            <a:r>
              <a:rPr lang="en-US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පහසු</a:t>
            </a:r>
            <a:r>
              <a:rPr lang="en-US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අලංක</a:t>
            </a:r>
            <a:r>
              <a:rPr lang="si-LK" sz="2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ාර</a:t>
            </a:r>
          </a:p>
          <a:p>
            <a:pPr marL="454660" marR="0" indent="-6350">
              <a:lnSpc>
                <a:spcPct val="104000"/>
              </a:lnSpc>
              <a:spcBef>
                <a:spcPts val="0"/>
              </a:spcBef>
              <a:spcAft>
                <a:spcPts val="75"/>
              </a:spcAft>
            </a:pPr>
            <a:r>
              <a:rPr lang="si-LK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   </a:t>
            </a:r>
            <a:r>
              <a:rPr lang="en-US" sz="2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ඇඳුමක්</a:t>
            </a:r>
            <a:r>
              <a:rPr lang="en-US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නිර්මාණය</a:t>
            </a:r>
            <a:r>
              <a:rPr lang="en-US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කිරීමයි</a:t>
            </a:r>
            <a:r>
              <a:rPr lang="si-LK" sz="2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  <a:endParaRPr lang="en-US" sz="22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57835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</a:p>
          <a:p>
            <a:pPr marL="454660" marR="2538095" indent="-6350">
              <a:lnSpc>
                <a:spcPct val="104000"/>
              </a:lnSpc>
              <a:spcBef>
                <a:spcPts val="0"/>
              </a:spcBef>
              <a:spcAft>
                <a:spcPts val="75"/>
              </a:spcAft>
            </a:pPr>
            <a:r>
              <a:rPr lang="si-LK" sz="2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10.</a:t>
            </a:r>
            <a:r>
              <a:rPr lang="en-US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si-LK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	</a:t>
            </a:r>
            <a:r>
              <a:rPr lang="en-US" sz="2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මෝස්ත</a:t>
            </a:r>
            <a:r>
              <a:rPr lang="si-LK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ර</a:t>
            </a:r>
            <a:r>
              <a:rPr lang="en-US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නිර්මාණය</a:t>
            </a:r>
            <a:r>
              <a:rPr lang="si-LK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</a:p>
          <a:p>
            <a:pPr marL="454660" marR="2538095" indent="-6350">
              <a:lnSpc>
                <a:spcPct val="104000"/>
              </a:lnSpc>
              <a:spcBef>
                <a:spcPts val="0"/>
              </a:spcBef>
              <a:spcAft>
                <a:spcPts val="75"/>
              </a:spcAft>
            </a:pPr>
            <a:r>
              <a:rPr lang="si-LK" sz="2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     	</a:t>
            </a:r>
            <a:r>
              <a:rPr lang="en-US" sz="2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පිරි</a:t>
            </a:r>
            <a:r>
              <a:rPr lang="en-US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සැලසුම්</a:t>
            </a:r>
            <a:r>
              <a:rPr lang="en-US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නිර්මාණය</a:t>
            </a:r>
            <a:r>
              <a:rPr lang="si-LK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  <a:r>
              <a:rPr lang="en-US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       </a:t>
            </a:r>
            <a:endParaRPr lang="si-LK" sz="22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54660" marR="2538095" indent="-6350">
              <a:lnSpc>
                <a:spcPct val="104000"/>
              </a:lnSpc>
              <a:spcBef>
                <a:spcPts val="0"/>
              </a:spcBef>
              <a:spcAft>
                <a:spcPts val="75"/>
              </a:spcAft>
            </a:pPr>
            <a:r>
              <a:rPr lang="si-LK" sz="2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     	</a:t>
            </a:r>
            <a:r>
              <a:rPr lang="en-US" sz="2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පත</a:t>
            </a:r>
            <a:r>
              <a:rPr lang="si-LK" sz="2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රො</a:t>
            </a:r>
            <a:r>
              <a:rPr lang="en-US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ම </a:t>
            </a:r>
            <a:r>
              <a:rPr lang="en-US" sz="2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නිර්මාණය</a:t>
            </a:r>
            <a:r>
              <a:rPr lang="si-LK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  <a:r>
              <a:rPr lang="en-US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      </a:t>
            </a:r>
            <a:endParaRPr lang="si-LK" sz="22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54660" marR="2538095" indent="-6350">
              <a:lnSpc>
                <a:spcPct val="104000"/>
              </a:lnSpc>
              <a:spcBef>
                <a:spcPts val="0"/>
              </a:spcBef>
              <a:spcAft>
                <a:spcPts val="75"/>
              </a:spcAft>
            </a:pPr>
            <a:r>
              <a:rPr lang="si-LK" sz="2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     	</a:t>
            </a:r>
            <a:r>
              <a:rPr lang="en-US" sz="2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මාකර්</a:t>
            </a:r>
            <a:r>
              <a:rPr lang="en-US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සටහන්</a:t>
            </a:r>
            <a:r>
              <a:rPr lang="en-US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තැබී</a:t>
            </a:r>
            <a:r>
              <a:rPr lang="si-LK" sz="2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ම.</a:t>
            </a:r>
            <a:r>
              <a:rPr lang="en-US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si-LK" sz="22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54660" marR="2538095" indent="-6350">
              <a:lnSpc>
                <a:spcPct val="104000"/>
              </a:lnSpc>
              <a:spcBef>
                <a:spcPts val="0"/>
              </a:spcBef>
              <a:spcAft>
                <a:spcPts val="75"/>
              </a:spcAft>
            </a:pPr>
            <a:r>
              <a:rPr lang="si-LK" sz="2200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	රෙ</a:t>
            </a:r>
            <a:r>
              <a:rPr lang="en-US" sz="2200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ද</a:t>
            </a:r>
            <a:r>
              <a:rPr lang="si-LK" sz="2200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ි</a:t>
            </a:r>
            <a:r>
              <a:rPr lang="en-US" sz="2200" u="none" strike="noStrike" dirty="0" err="1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වල</a:t>
            </a:r>
            <a:r>
              <a:rPr lang="en-US" sz="2200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200" u="none" strike="noStrike" dirty="0" err="1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තත්ව</a:t>
            </a:r>
            <a:r>
              <a:rPr lang="en-US" sz="2200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200" u="none" strike="noStrike" dirty="0" err="1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පරීක්ෂාව</a:t>
            </a:r>
            <a:r>
              <a:rPr lang="si-LK" sz="22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454660" marR="2538095" indent="-6350">
              <a:lnSpc>
                <a:spcPct val="104000"/>
              </a:lnSpc>
              <a:spcBef>
                <a:spcPts val="0"/>
              </a:spcBef>
              <a:spcAft>
                <a:spcPts val="75"/>
              </a:spcAft>
            </a:pPr>
            <a:r>
              <a:rPr lang="si-LK" sz="22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	රෙ</a:t>
            </a:r>
            <a:r>
              <a:rPr lang="en-US" sz="2200" u="none" strike="noStrike" dirty="0" err="1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දි</a:t>
            </a:r>
            <a:r>
              <a:rPr lang="en-US" sz="2200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200" u="none" strike="noStrike" dirty="0" err="1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කැපී</a:t>
            </a:r>
            <a:r>
              <a:rPr lang="si-LK" sz="22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ම.</a:t>
            </a:r>
            <a:r>
              <a:rPr lang="en-US" sz="2200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si-LK" sz="2200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4660" marR="2538095" indent="-6350">
              <a:lnSpc>
                <a:spcPct val="104000"/>
              </a:lnSpc>
              <a:spcBef>
                <a:spcPts val="0"/>
              </a:spcBef>
              <a:spcAft>
                <a:spcPts val="75"/>
              </a:spcAft>
            </a:pPr>
            <a:r>
              <a:rPr lang="si-LK" sz="2200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	</a:t>
            </a:r>
            <a:r>
              <a:rPr lang="en-US" sz="2200" u="none" strike="noStrike" dirty="0" err="1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මැසීම</a:t>
            </a:r>
            <a:r>
              <a:rPr lang="si-LK" sz="2200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en-US" sz="2200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</a:t>
            </a:r>
            <a:endParaRPr lang="si-LK" sz="2200" u="none" strike="noStrike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4660" marR="2538095" indent="-6350">
              <a:lnSpc>
                <a:spcPct val="104000"/>
              </a:lnSpc>
              <a:spcBef>
                <a:spcPts val="0"/>
              </a:spcBef>
              <a:spcAft>
                <a:spcPts val="75"/>
              </a:spcAft>
            </a:pPr>
            <a:r>
              <a:rPr lang="si-LK" sz="22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	</a:t>
            </a:r>
            <a:r>
              <a:rPr lang="en-US" sz="2200" u="none" strike="noStrike" dirty="0" err="1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නිමි</a:t>
            </a:r>
            <a:r>
              <a:rPr lang="en-US" sz="2200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200" u="none" strike="noStrike" dirty="0" err="1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ඇඳුම්වල</a:t>
            </a:r>
            <a:r>
              <a:rPr lang="en-US" sz="2200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200" u="none" strike="noStrike" dirty="0" err="1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තත්ව</a:t>
            </a:r>
            <a:r>
              <a:rPr lang="en-US" sz="2200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200" u="none" strike="noStrike" dirty="0" err="1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පරීක්ෂාව</a:t>
            </a:r>
            <a:r>
              <a:rPr lang="si-LK" sz="2200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en-US" sz="2200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</a:t>
            </a:r>
            <a:endParaRPr lang="si-LK" sz="2200" u="none" strike="noStrike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4660" marR="2538095" indent="-6350">
              <a:lnSpc>
                <a:spcPct val="104000"/>
              </a:lnSpc>
              <a:spcBef>
                <a:spcPts val="0"/>
              </a:spcBef>
              <a:spcAft>
                <a:spcPts val="75"/>
              </a:spcAft>
            </a:pPr>
            <a:r>
              <a:rPr lang="si-LK" sz="22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	</a:t>
            </a:r>
            <a:r>
              <a:rPr lang="en-US" sz="2200" u="none" strike="noStrike" dirty="0" err="1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නිමාව</a:t>
            </a:r>
            <a:r>
              <a:rPr lang="si-LK" sz="2200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en-US" sz="2200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r>
              <a:rPr lang="si-LK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           	</a:t>
            </a:r>
            <a:r>
              <a:rPr lang="en-US" sz="2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ඇසුරුම්ක</a:t>
            </a:r>
            <a:r>
              <a:rPr lang="si-LK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ර</a:t>
            </a:r>
            <a:r>
              <a:rPr lang="en-US" sz="2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ණය</a:t>
            </a:r>
            <a:r>
              <a:rPr lang="si-LK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  <a:r>
              <a:rPr lang="en-US" sz="2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7838944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2ECBCED-00C6-4247-9C8B-0BD5E58E9B5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5888"/>
          <a:stretch/>
        </p:blipFill>
        <p:spPr>
          <a:xfrm>
            <a:off x="456817" y="456986"/>
            <a:ext cx="11277600" cy="594360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30910A43-F383-4E7D-AF27-11DC5A34D88D}"/>
              </a:ext>
            </a:extLst>
          </p:cNvPr>
          <p:cNvSpPr txBox="1"/>
          <p:nvPr/>
        </p:nvSpPr>
        <p:spPr>
          <a:xfrm>
            <a:off x="454504" y="3937937"/>
            <a:ext cx="4765565" cy="219932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marR="0" lvl="0" fontAlgn="base">
              <a:lnSpc>
                <a:spcPct val="109000"/>
              </a:lnSpc>
              <a:spcBef>
                <a:spcPts val="0"/>
              </a:spcBef>
              <a:spcAft>
                <a:spcPts val="935"/>
              </a:spcAft>
              <a:buClr>
                <a:srgbClr val="000000"/>
              </a:buClr>
              <a:buSzPts val="2600"/>
            </a:pPr>
            <a:r>
              <a:rPr lang="si-LK" sz="2400" b="1" u="none" strike="noStrike" dirty="0">
                <a:solidFill>
                  <a:schemeClr val="bg1"/>
                </a:solidFill>
                <a:effectLst/>
                <a:uFill>
                  <a:solidFill>
                    <a:srgbClr val="000000"/>
                  </a:solidFill>
                </a:uFill>
                <a:latin typeface="Iskoola Pota" panose="020B0502040204020203" pitchFamily="34" charset="0"/>
                <a:ea typeface="Calibri" panose="020F0502020204030204" pitchFamily="34" charset="0"/>
                <a:cs typeface="Iskoola Pota" panose="020B0502040204020203" pitchFamily="34" charset="0"/>
              </a:rPr>
              <a:t>නිපුණතාවය </a:t>
            </a:r>
            <a:r>
              <a:rPr lang="si-LK" sz="2400" b="1" dirty="0">
                <a:solidFill>
                  <a:schemeClr val="bg1"/>
                </a:solidFill>
                <a:uFill>
                  <a:solidFill>
                    <a:srgbClr val="000000"/>
                  </a:solidFill>
                </a:uFill>
                <a:latin typeface="Iskoola Pota" panose="020B0502040204020203" pitchFamily="34" charset="0"/>
                <a:ea typeface="Calibri" panose="020F0502020204030204" pitchFamily="34" charset="0"/>
                <a:cs typeface="Iskoola Pota" panose="020B0502040204020203" pitchFamily="34" charset="0"/>
              </a:rPr>
              <a:t>06</a:t>
            </a:r>
            <a:r>
              <a:rPr lang="en-US" sz="2400" b="1" u="none" strike="noStrike" dirty="0">
                <a:solidFill>
                  <a:schemeClr val="bg1"/>
                </a:solidFill>
                <a:effectLst/>
                <a:uFill>
                  <a:solidFill>
                    <a:srgbClr val="000000"/>
                  </a:solidFill>
                </a:uFill>
                <a:latin typeface="Iskoola Pota" panose="020B0502040204020203" pitchFamily="34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endParaRPr lang="si-LK" sz="2400" b="1" u="none" strike="noStrike" dirty="0">
              <a:solidFill>
                <a:schemeClr val="bg1"/>
              </a:solidFill>
              <a:effectLst/>
              <a:uFill>
                <a:solidFill>
                  <a:srgbClr val="000000"/>
                </a:solidFill>
              </a:uFill>
              <a:latin typeface="Iskoola Pota" panose="020B0502040204020203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marR="0" lvl="0" fontAlgn="base">
              <a:lnSpc>
                <a:spcPct val="109000"/>
              </a:lnSpc>
              <a:spcBef>
                <a:spcPts val="0"/>
              </a:spcBef>
              <a:spcAft>
                <a:spcPts val="935"/>
              </a:spcAft>
              <a:buClr>
                <a:srgbClr val="000000"/>
              </a:buClr>
              <a:buSzPts val="2600"/>
            </a:pPr>
            <a:r>
              <a:rPr lang="si-LK" sz="2400" b="1" u="none" strike="noStrike" dirty="0">
                <a:solidFill>
                  <a:schemeClr val="bg1"/>
                </a:solidFill>
                <a:effectLst/>
                <a:uFill>
                  <a:solidFill>
                    <a:srgbClr val="000000"/>
                  </a:solidFill>
                </a:uFill>
                <a:latin typeface="Iskoola Pota" panose="020B0502040204020203" pitchFamily="34" charset="0"/>
                <a:ea typeface="Calibri" panose="020F0502020204030204" pitchFamily="34" charset="0"/>
                <a:cs typeface="Iskoola Pota" panose="020B0502040204020203" pitchFamily="34" charset="0"/>
              </a:rPr>
              <a:t>ශ්‍රී ලංකාවේ රෙදිපිළි හා ඇඟලුම් කර්මාන්තය පිළිබඳ විමර්ශනය කරමින් විවිධ අවශ්‍යතා සඳහා නිර්මාණයට දායක වේ.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B9C094B-10FA-4FAB-B139-007F9DC8B5EB}"/>
              </a:ext>
            </a:extLst>
          </p:cNvPr>
          <p:cNvSpPr txBox="1"/>
          <p:nvPr/>
        </p:nvSpPr>
        <p:spPr>
          <a:xfrm>
            <a:off x="893947" y="1349866"/>
            <a:ext cx="3886677" cy="2356158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marR="0" lvl="0" algn="ctr" fontAlgn="base">
              <a:lnSpc>
                <a:spcPct val="109000"/>
              </a:lnSpc>
              <a:spcBef>
                <a:spcPts val="0"/>
              </a:spcBef>
              <a:spcAft>
                <a:spcPts val="935"/>
              </a:spcAft>
              <a:buClr>
                <a:srgbClr val="000000"/>
              </a:buClr>
              <a:buSzPts val="2600"/>
            </a:pPr>
            <a:r>
              <a:rPr lang="si-LK" sz="2800" b="1" u="none" strike="noStrike" dirty="0">
                <a:solidFill>
                  <a:schemeClr val="bg1"/>
                </a:solidFill>
                <a:effectLst/>
                <a:uFill>
                  <a:solidFill>
                    <a:srgbClr val="000000"/>
                  </a:solidFill>
                </a:uFill>
                <a:latin typeface="Iskoola Pota" panose="020B0502040204020203" pitchFamily="34" charset="0"/>
                <a:ea typeface="Calibri" panose="020F0502020204030204" pitchFamily="34" charset="0"/>
                <a:cs typeface="Iskoola Pota" panose="020B0502040204020203" pitchFamily="34" charset="0"/>
              </a:rPr>
              <a:t>12 ශ්‍රේණිය</a:t>
            </a:r>
          </a:p>
          <a:p>
            <a:pPr marR="0" lvl="0" algn="ctr" fontAlgn="base">
              <a:lnSpc>
                <a:spcPct val="109000"/>
              </a:lnSpc>
              <a:spcBef>
                <a:spcPts val="0"/>
              </a:spcBef>
              <a:spcAft>
                <a:spcPts val="935"/>
              </a:spcAft>
              <a:buClr>
                <a:srgbClr val="000000"/>
              </a:buClr>
              <a:buSzPts val="2600"/>
            </a:pPr>
            <a:endParaRPr lang="si-LK" sz="2800" b="1" u="none" strike="noStrike" dirty="0">
              <a:solidFill>
                <a:schemeClr val="bg1"/>
              </a:solidFill>
              <a:effectLst/>
              <a:uFill>
                <a:solidFill>
                  <a:srgbClr val="000000"/>
                </a:solidFill>
              </a:uFill>
              <a:latin typeface="Iskoola Pota" panose="020B0502040204020203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marR="0" lvl="0" algn="ctr" fontAlgn="base">
              <a:lnSpc>
                <a:spcPct val="109000"/>
              </a:lnSpc>
              <a:spcBef>
                <a:spcPts val="0"/>
              </a:spcBef>
              <a:spcAft>
                <a:spcPts val="935"/>
              </a:spcAft>
              <a:buClr>
                <a:srgbClr val="000000"/>
              </a:buClr>
              <a:buSzPts val="2600"/>
            </a:pPr>
            <a:r>
              <a:rPr lang="si-LK" sz="2800" b="1" u="none" strike="noStrike" dirty="0">
                <a:solidFill>
                  <a:schemeClr val="bg1"/>
                </a:solidFill>
                <a:effectLst/>
                <a:uFill>
                  <a:solidFill>
                    <a:srgbClr val="000000"/>
                  </a:solidFill>
                </a:uFill>
                <a:latin typeface="Iskoola Pota" panose="020B0502040204020203" pitchFamily="34" charset="0"/>
                <a:ea typeface="Calibri" panose="020F0502020204030204" pitchFamily="34" charset="0"/>
                <a:cs typeface="Iskoola Pota" panose="020B0502040204020203" pitchFamily="34" charset="0"/>
              </a:rPr>
              <a:t>ගෘහ ආර්ථික විද්‍යාව</a:t>
            </a:r>
          </a:p>
          <a:p>
            <a:pPr marR="0" lvl="0" algn="ctr" fontAlgn="base">
              <a:lnSpc>
                <a:spcPct val="109000"/>
              </a:lnSpc>
              <a:spcBef>
                <a:spcPts val="0"/>
              </a:spcBef>
              <a:spcAft>
                <a:spcPts val="935"/>
              </a:spcAft>
              <a:buClr>
                <a:srgbClr val="000000"/>
              </a:buClr>
              <a:buSzPts val="2600"/>
            </a:pPr>
            <a:endParaRPr lang="en-US" sz="3200" b="1" u="none" strike="noStrike" dirty="0">
              <a:solidFill>
                <a:schemeClr val="bg1"/>
              </a:solidFill>
              <a:effectLst/>
              <a:uFill>
                <a:solidFill>
                  <a:srgbClr val="000000"/>
                </a:solidFill>
              </a:uFill>
              <a:latin typeface="Iskoola Pota" panose="020B0502040204020203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A3FBB5E-3D7D-42B7-A482-E19EF12ED2A5}"/>
              </a:ext>
            </a:extLst>
          </p:cNvPr>
          <p:cNvSpPr/>
          <p:nvPr/>
        </p:nvSpPr>
        <p:spPr>
          <a:xfrm>
            <a:off x="5217754" y="0"/>
            <a:ext cx="6974246" cy="613725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ED4118E-A00B-4AD2-977D-2052986943F4}"/>
              </a:ext>
            </a:extLst>
          </p:cNvPr>
          <p:cNvSpPr/>
          <p:nvPr/>
        </p:nvSpPr>
        <p:spPr>
          <a:xfrm>
            <a:off x="5220452" y="5943386"/>
            <a:ext cx="6971548" cy="45720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B4FC527-EF93-4685-9C21-F809EB82BE41}"/>
              </a:ext>
            </a:extLst>
          </p:cNvPr>
          <p:cNvSpPr txBox="1"/>
          <p:nvPr/>
        </p:nvSpPr>
        <p:spPr>
          <a:xfrm>
            <a:off x="5299969" y="2866811"/>
            <a:ext cx="6892031" cy="25796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marR="0" lvl="0" algn="ctr" fontAlgn="base">
              <a:lnSpc>
                <a:spcPct val="109000"/>
              </a:lnSpc>
              <a:spcBef>
                <a:spcPts val="0"/>
              </a:spcBef>
              <a:spcAft>
                <a:spcPts val="935"/>
              </a:spcAft>
              <a:buClr>
                <a:srgbClr val="000000"/>
              </a:buClr>
              <a:buSzPts val="2600"/>
            </a:pPr>
            <a:r>
              <a:rPr lang="si-LK" sz="5400" b="1" dirty="0">
                <a:uFill>
                  <a:solidFill>
                    <a:srgbClr val="000000"/>
                  </a:solidFill>
                </a:uFill>
                <a:latin typeface="Iskoola Pota" panose="020B0502040204020203" pitchFamily="34" charset="0"/>
                <a:ea typeface="Calibri" panose="020F0502020204030204" pitchFamily="34" charset="0"/>
                <a:cs typeface="Iskoola Pota" panose="020B0502040204020203" pitchFamily="34" charset="0"/>
              </a:rPr>
              <a:t>ඔබට විශිෂ්ඨ ජයක්.....</a:t>
            </a:r>
            <a:endParaRPr lang="en-US" sz="5400" b="1" dirty="0">
              <a:uFill>
                <a:solidFill>
                  <a:srgbClr val="000000"/>
                </a:solidFill>
              </a:uFill>
              <a:latin typeface="Iskoola Pota" panose="020B0502040204020203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marR="0" lvl="0" algn="ctr" fontAlgn="base">
              <a:lnSpc>
                <a:spcPct val="109000"/>
              </a:lnSpc>
              <a:spcBef>
                <a:spcPts val="0"/>
              </a:spcBef>
              <a:spcAft>
                <a:spcPts val="935"/>
              </a:spcAft>
              <a:buClr>
                <a:srgbClr val="000000"/>
              </a:buClr>
              <a:buSzPts val="2600"/>
            </a:pPr>
            <a:endParaRPr lang="si-LK" sz="5400" b="1" dirty="0">
              <a:uFill>
                <a:solidFill>
                  <a:srgbClr val="000000"/>
                </a:solidFill>
              </a:uFill>
              <a:latin typeface="Iskoola Pota" panose="020B0502040204020203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marR="0" lvl="0" fontAlgn="base">
              <a:lnSpc>
                <a:spcPct val="109000"/>
              </a:lnSpc>
              <a:spcBef>
                <a:spcPts val="0"/>
              </a:spcBef>
              <a:spcAft>
                <a:spcPts val="935"/>
              </a:spcAft>
              <a:buClr>
                <a:srgbClr val="000000"/>
              </a:buClr>
              <a:buSzPts val="2600"/>
            </a:pPr>
            <a:r>
              <a:rPr lang="si-LK" sz="2800" b="1" u="none" strike="noStrike" dirty="0">
                <a:effectLst/>
                <a:uFill>
                  <a:solidFill>
                    <a:srgbClr val="000000"/>
                  </a:solidFill>
                </a:uFill>
                <a:latin typeface="Iskoola Pota" panose="020B0502040204020203" pitchFamily="34" charset="0"/>
                <a:ea typeface="Calibri" panose="020F0502020204030204" pitchFamily="34" charset="0"/>
                <a:cs typeface="Iskoola Pota" panose="020B0502040204020203" pitchFamily="34" charset="0"/>
              </a:rPr>
              <a:t>පාඩම </a:t>
            </a:r>
            <a:r>
              <a:rPr lang="en-US" sz="2800" b="1" u="none" strike="noStrike" dirty="0">
                <a:effectLst/>
                <a:uFill>
                  <a:solidFill>
                    <a:srgbClr val="000000"/>
                  </a:solidFill>
                </a:uFill>
                <a:latin typeface="Iskoola Pota" panose="020B0502040204020203" pitchFamily="34" charset="0"/>
                <a:ea typeface="Calibri" panose="020F0502020204030204" pitchFamily="34" charset="0"/>
                <a:cs typeface="Iskoola Pota" panose="020B0502040204020203" pitchFamily="34" charset="0"/>
              </a:rPr>
              <a:t>: - </a:t>
            </a:r>
            <a:r>
              <a:rPr lang="si-LK" sz="2800" b="1" u="none" strike="noStrike" dirty="0">
                <a:effectLst/>
                <a:uFill>
                  <a:solidFill>
                    <a:srgbClr val="000000"/>
                  </a:solidFill>
                </a:uFill>
                <a:latin typeface="Iskoola Pota" panose="020B0502040204020203" pitchFamily="34" charset="0"/>
                <a:ea typeface="Calibri" panose="020F0502020204030204" pitchFamily="34" charset="0"/>
                <a:cs typeface="Iskoola Pota" panose="020B0502040204020203" pitchFamily="34" charset="0"/>
              </a:rPr>
              <a:t>නිමි ඇඳුම් කර්මාන්තයේ</a:t>
            </a:r>
            <a:r>
              <a:rPr lang="en-US" sz="2800" b="1" dirty="0">
                <a:uFill>
                  <a:solidFill>
                    <a:srgbClr val="000000"/>
                  </a:solidFill>
                </a:uFill>
                <a:latin typeface="Iskoola Pota" panose="020B0502040204020203" pitchFamily="34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si-LK" sz="2800" b="1" u="none" strike="noStrike" dirty="0">
                <a:effectLst/>
                <a:uFill>
                  <a:solidFill>
                    <a:srgbClr val="000000"/>
                  </a:solidFill>
                </a:uFill>
                <a:latin typeface="Iskoola Pota" panose="020B0502040204020203" pitchFamily="34" charset="0"/>
                <a:ea typeface="Calibri" panose="020F0502020204030204" pitchFamily="34" charset="0"/>
                <a:cs typeface="Iskoola Pota" panose="020B0502040204020203" pitchFamily="34" charset="0"/>
              </a:rPr>
              <a:t>විවිධ</a:t>
            </a:r>
            <a:r>
              <a:rPr lang="en-US" sz="2800" b="1" u="none" strike="noStrike" dirty="0">
                <a:effectLst/>
                <a:uFill>
                  <a:solidFill>
                    <a:srgbClr val="000000"/>
                  </a:solidFill>
                </a:uFill>
                <a:latin typeface="Iskoola Pota" panose="020B0502040204020203" pitchFamily="34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si-LK" sz="2800" b="1" u="none" strike="noStrike" dirty="0">
                <a:effectLst/>
                <a:uFill>
                  <a:solidFill>
                    <a:srgbClr val="000000"/>
                  </a:solidFill>
                </a:uFill>
                <a:latin typeface="Iskoola Pota" panose="020B0502040204020203" pitchFamily="34" charset="0"/>
                <a:ea typeface="Calibri" panose="020F0502020204030204" pitchFamily="34" charset="0"/>
                <a:cs typeface="Iskoola Pota" panose="020B0502040204020203" pitchFamily="34" charset="0"/>
              </a:rPr>
              <a:t>ක්‍රියාවලි</a:t>
            </a:r>
            <a:endParaRPr lang="en-US" sz="2800" b="1" u="none" strike="noStrike" dirty="0">
              <a:effectLst/>
              <a:uFill>
                <a:solidFill>
                  <a:srgbClr val="000000"/>
                </a:solidFill>
              </a:uFill>
              <a:latin typeface="Iskoola Pota" panose="020B0502040204020203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87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1395</TotalTime>
  <Words>1998</Words>
  <Application>Microsoft Office PowerPoint</Application>
  <PresentationFormat>Widescreen</PresentationFormat>
  <Paragraphs>101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Iskoola Pota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Rashmi</dc:creator>
  <cp:lastModifiedBy>Rashmi</cp:lastModifiedBy>
  <cp:revision>7</cp:revision>
  <dcterms:created xsi:type="dcterms:W3CDTF">2021-11-27T13:24:33Z</dcterms:created>
  <dcterms:modified xsi:type="dcterms:W3CDTF">2021-12-03T05:47:30Z</dcterms:modified>
</cp:coreProperties>
</file>