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739" r:id="rId2"/>
    <p:sldId id="737" r:id="rId3"/>
    <p:sldId id="740" r:id="rId4"/>
  </p:sldIdLst>
  <p:sldSz cx="9144000" cy="5143500" type="screen16x9"/>
  <p:notesSz cx="6858000" cy="9144000"/>
  <p:defaultTextStyle>
    <a:defPPr>
      <a:defRPr lang="si-L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7"/>
    <a:srgbClr val="9DE6FE"/>
    <a:srgbClr val="00CC66"/>
    <a:srgbClr val="FF0000"/>
    <a:srgbClr val="000066"/>
    <a:srgbClr val="FFFF99"/>
    <a:srgbClr val="FFEBAB"/>
    <a:srgbClr val="9E0000"/>
    <a:srgbClr val="FFE48F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256" autoAdjust="0"/>
  </p:normalViewPr>
  <p:slideViewPr>
    <p:cSldViewPr snapToGrid="0">
      <p:cViewPr varScale="1">
        <p:scale>
          <a:sx n="91" d="100"/>
          <a:sy n="91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602-93F6-4351-A3D5-6E03B9A31CA2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46F9-F6A5-4368-AC95-87799DA8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4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2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9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318" y="-3252"/>
            <a:ext cx="104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none" spc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Grade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C93EA-661F-493F-86A2-2D3BA0299F03}"/>
              </a:ext>
            </a:extLst>
          </p:cNvPr>
          <p:cNvSpPr/>
          <p:nvPr userDrawn="1"/>
        </p:nvSpPr>
        <p:spPr>
          <a:xfrm>
            <a:off x="3644494" y="-3252"/>
            <a:ext cx="18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none" spc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 Literature</a:t>
            </a:r>
            <a:endParaRPr lang="en-US" sz="1800" b="1" cap="none" spc="0" dirty="0">
              <a:ln w="0"/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F0D4D-51B6-4478-907B-84F823E41094}"/>
              </a:ext>
            </a:extLst>
          </p:cNvPr>
          <p:cNvSpPr/>
          <p:nvPr userDrawn="1"/>
        </p:nvSpPr>
        <p:spPr>
          <a:xfrm>
            <a:off x="6545179" y="-1"/>
            <a:ext cx="259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none" spc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Lesson Name</a:t>
            </a:r>
            <a:endParaRPr lang="en-US" sz="1800" b="1" cap="none" spc="0" dirty="0">
              <a:ln w="0"/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1" r:id="rId13"/>
    <p:sldLayoutId id="2147483663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14A3AF-3B33-4258-B7F7-25F0600360CC}"/>
              </a:ext>
            </a:extLst>
          </p:cNvPr>
          <p:cNvSpPr/>
          <p:nvPr/>
        </p:nvSpPr>
        <p:spPr>
          <a:xfrm>
            <a:off x="1" y="-1"/>
            <a:ext cx="9154284" cy="471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A5FD5-62A4-44A2-9FA1-F6B6EF6623D6}"/>
              </a:ext>
            </a:extLst>
          </p:cNvPr>
          <p:cNvSpPr/>
          <p:nvPr/>
        </p:nvSpPr>
        <p:spPr>
          <a:xfrm>
            <a:off x="-1502" y="352"/>
            <a:ext cx="3733800" cy="5153998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83064" y="672526"/>
            <a:ext cx="7533304" cy="3917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6B435-8B2C-4256-9A26-00F4E8AC4B7C}"/>
              </a:ext>
            </a:extLst>
          </p:cNvPr>
          <p:cNvSpPr/>
          <p:nvPr/>
        </p:nvSpPr>
        <p:spPr>
          <a:xfrm>
            <a:off x="335504" y="95861"/>
            <a:ext cx="3219450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GRADE 10</a:t>
            </a:r>
          </a:p>
          <a:p>
            <a:endParaRPr lang="en-US" sz="4000" dirty="0">
              <a:ln w="9525">
                <a:noFill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ENGLISH LITERATURE</a:t>
            </a:r>
          </a:p>
          <a:p>
            <a:endParaRPr lang="en-US" sz="2000" b="1" dirty="0">
              <a:ln w="0">
                <a:noFill/>
              </a:ln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EF621-CE46-4EB3-BB46-8335B9609ECC}"/>
              </a:ext>
            </a:extLst>
          </p:cNvPr>
          <p:cNvSpPr/>
          <p:nvPr/>
        </p:nvSpPr>
        <p:spPr>
          <a:xfrm>
            <a:off x="317648" y="3669328"/>
            <a:ext cx="2852305" cy="148502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200" dirty="0">
                <a:ln w="952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01</a:t>
            </a:r>
          </a:p>
          <a:p>
            <a:r>
              <a:rPr lang="en-US" sz="4000" dirty="0">
                <a:ln w="952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Name</a:t>
            </a:r>
          </a:p>
          <a:p>
            <a:endParaRPr lang="en-US" sz="2000" b="1" dirty="0">
              <a:ln w="0"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B7720-53B5-47E5-A3B4-C8A5F4111A5F}"/>
              </a:ext>
            </a:extLst>
          </p:cNvPr>
          <p:cNvSpPr/>
          <p:nvPr/>
        </p:nvSpPr>
        <p:spPr>
          <a:xfrm>
            <a:off x="4987636" y="3127434"/>
            <a:ext cx="386459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dirty="0">
                <a:ln w="952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83DADE-0C99-4142-A7A9-714C8F5AA226}"/>
              </a:ext>
            </a:extLst>
          </p:cNvPr>
          <p:cNvSpPr/>
          <p:nvPr/>
        </p:nvSpPr>
        <p:spPr>
          <a:xfrm>
            <a:off x="4849091" y="4470974"/>
            <a:ext cx="4293406" cy="66964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6CF75-1648-4DA4-9C96-5A2D4D5C1EE6}"/>
              </a:ext>
            </a:extLst>
          </p:cNvPr>
          <p:cNvSpPr/>
          <p:nvPr/>
        </p:nvSpPr>
        <p:spPr>
          <a:xfrm>
            <a:off x="4904509" y="4500868"/>
            <a:ext cx="423949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8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N.C.R. </a:t>
            </a:r>
            <a:r>
              <a:rPr lang="en-US" sz="1800" dirty="0" err="1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Nimesha</a:t>
            </a:r>
            <a:endParaRPr lang="en-US" sz="1800" dirty="0">
              <a:ln w="9525">
                <a:noFill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Revatha</a:t>
            </a:r>
            <a:r>
              <a:rPr lang="en-US" sz="18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 National College – </a:t>
            </a:r>
            <a:r>
              <a:rPr lang="en-US" sz="1800" dirty="0" err="1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Balapitiya</a:t>
            </a:r>
            <a:r>
              <a:rPr lang="en-US" sz="18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50" b="1" dirty="0">
              <a:ln w="0">
                <a:noFill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40849-7E9E-4732-901F-3F9B4140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98" y="-8685"/>
            <a:ext cx="5411702" cy="33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1098" y="1608797"/>
            <a:ext cx="6274676" cy="24377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6117A-6A23-41D4-A13C-8268670E627C}"/>
              </a:ext>
            </a:extLst>
          </p:cNvPr>
          <p:cNvSpPr/>
          <p:nvPr/>
        </p:nvSpPr>
        <p:spPr>
          <a:xfrm>
            <a:off x="103909" y="473669"/>
            <a:ext cx="32904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9F180-7824-497D-B219-D639112A8A54}"/>
              </a:ext>
            </a:extLst>
          </p:cNvPr>
          <p:cNvSpPr/>
          <p:nvPr/>
        </p:nvSpPr>
        <p:spPr>
          <a:xfrm>
            <a:off x="103909" y="1096910"/>
            <a:ext cx="3290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1.1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5FA4C-FE2A-4A63-8039-0AAEB68FBDF2}"/>
              </a:ext>
            </a:extLst>
          </p:cNvPr>
          <p:cNvSpPr/>
          <p:nvPr/>
        </p:nvSpPr>
        <p:spPr>
          <a:xfrm>
            <a:off x="103908" y="1727291"/>
            <a:ext cx="3290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179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14A3AF-3B33-4258-B7F7-25F0600360CC}"/>
              </a:ext>
            </a:extLst>
          </p:cNvPr>
          <p:cNvSpPr/>
          <p:nvPr/>
        </p:nvSpPr>
        <p:spPr>
          <a:xfrm>
            <a:off x="1" y="-1"/>
            <a:ext cx="9154284" cy="471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A5FD5-62A4-44A2-9FA1-F6B6EF6623D6}"/>
              </a:ext>
            </a:extLst>
          </p:cNvPr>
          <p:cNvSpPr/>
          <p:nvPr/>
        </p:nvSpPr>
        <p:spPr>
          <a:xfrm>
            <a:off x="0" y="0"/>
            <a:ext cx="3713018" cy="5143500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83064" y="672526"/>
            <a:ext cx="7533304" cy="3917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6B435-8B2C-4256-9A26-00F4E8AC4B7C}"/>
              </a:ext>
            </a:extLst>
          </p:cNvPr>
          <p:cNvSpPr/>
          <p:nvPr/>
        </p:nvSpPr>
        <p:spPr>
          <a:xfrm>
            <a:off x="334241" y="315773"/>
            <a:ext cx="3219450" cy="16081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dirty="0">
                <a:ln w="9525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ENGLISH LITERATURE </a:t>
            </a:r>
          </a:p>
          <a:p>
            <a:endParaRPr lang="en-US" sz="2000" b="1" dirty="0">
              <a:ln w="0">
                <a:noFill/>
              </a:ln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EF621-CE46-4EB3-BB46-8335B9609ECC}"/>
              </a:ext>
            </a:extLst>
          </p:cNvPr>
          <p:cNvSpPr/>
          <p:nvPr/>
        </p:nvSpPr>
        <p:spPr>
          <a:xfrm>
            <a:off x="389659" y="2896212"/>
            <a:ext cx="2852305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dirty="0">
                <a:ln w="952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01</a:t>
            </a:r>
          </a:p>
          <a:p>
            <a:endParaRPr lang="en-US" sz="2000" b="1" dirty="0">
              <a:ln w="0"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B7720-53B5-47E5-A3B4-C8A5F4111A5F}"/>
              </a:ext>
            </a:extLst>
          </p:cNvPr>
          <p:cNvSpPr/>
          <p:nvPr/>
        </p:nvSpPr>
        <p:spPr>
          <a:xfrm>
            <a:off x="4932218" y="3078285"/>
            <a:ext cx="3920013" cy="13926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dirty="0">
                <a:ln w="952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Name</a:t>
            </a:r>
          </a:p>
          <a:p>
            <a:endParaRPr lang="en-US" sz="3200" b="1" dirty="0">
              <a:ln w="0"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61E1D-EE3E-4CBA-87F1-9245A5FC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98" y="-8685"/>
            <a:ext cx="5411702" cy="33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9425</TotalTime>
  <Words>33</Words>
  <Application>Microsoft Office PowerPoint</Application>
  <PresentationFormat>On-screen Show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Geethika Sanjeewani</dc:creator>
  <cp:lastModifiedBy>Ms.Dinuka Nilukshi</cp:lastModifiedBy>
  <cp:revision>649</cp:revision>
  <dcterms:created xsi:type="dcterms:W3CDTF">2020-05-06T09:48:26Z</dcterms:created>
  <dcterms:modified xsi:type="dcterms:W3CDTF">2021-05-31T14:37:08Z</dcterms:modified>
</cp:coreProperties>
</file>