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739" r:id="rId2"/>
    <p:sldId id="737" r:id="rId3"/>
    <p:sldId id="740" r:id="rId4"/>
  </p:sldIdLst>
  <p:sldSz cx="9144000" cy="5143500" type="screen16x9"/>
  <p:notesSz cx="6858000" cy="9144000"/>
  <p:defaultTextStyle>
    <a:defPPr>
      <a:defRPr lang="si-L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6FE"/>
    <a:srgbClr val="00CC66"/>
    <a:srgbClr val="FF0000"/>
    <a:srgbClr val="000066"/>
    <a:srgbClr val="FFFF99"/>
    <a:srgbClr val="FFEBAB"/>
    <a:srgbClr val="9E0000"/>
    <a:srgbClr val="FFE48F"/>
    <a:srgbClr val="CEB9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5256" autoAdjust="0"/>
  </p:normalViewPr>
  <p:slideViewPr>
    <p:cSldViewPr snapToGrid="0">
      <p:cViewPr varScale="1">
        <p:scale>
          <a:sx n="126" d="100"/>
          <a:sy n="126" d="100"/>
        </p:scale>
        <p:origin x="269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FC602-93F6-4351-A3D5-6E03B9A31CA2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246F9-F6A5-4368-AC95-87799DA8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0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63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31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7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41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78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58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24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90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58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  <a:prstGeom prst="rect">
            <a:avLst/>
          </a:prstGeo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  <a:prstGeom prst="rect">
            <a:avLst/>
          </a:prstGeo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  <a:prstGeom prst="rect">
            <a:avLst/>
          </a:prstGeo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39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6318" y="-3252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cap="none" spc="0" dirty="0">
                <a:ln w="0"/>
                <a:solidFill>
                  <a:schemeClr val="tx1"/>
                </a:solidFill>
                <a:effectLst/>
                <a:latin typeface="FMGanganee" panose="00000400000000000000" pitchFamily="2" charset="0"/>
                <a:cs typeface="Arial" panose="020B0604020202020204" pitchFamily="34" charset="0"/>
              </a:rPr>
              <a:t>7 fY%aKsh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2C93EA-661F-493F-86A2-2D3BA0299F03}"/>
              </a:ext>
            </a:extLst>
          </p:cNvPr>
          <p:cNvSpPr/>
          <p:nvPr userDrawn="1"/>
        </p:nvSpPr>
        <p:spPr>
          <a:xfrm>
            <a:off x="2755851" y="-3252"/>
            <a:ext cx="3591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cap="none" spc="0" dirty="0">
                <a:ln w="0"/>
                <a:solidFill>
                  <a:schemeClr val="tx1"/>
                </a:solidFill>
                <a:effectLst/>
                <a:latin typeface="FMGanganee" panose="00000400000000000000" pitchFamily="2" charset="0"/>
              </a:rPr>
              <a:t>f;dr;=re yd ikaksfõok ;dlaIKh</a:t>
            </a:r>
            <a:endParaRPr lang="en-US" sz="1800" b="1" cap="none" spc="0" dirty="0">
              <a:ln w="0"/>
              <a:solidFill>
                <a:schemeClr val="tx1"/>
              </a:solidFill>
              <a:effectLst/>
              <a:latin typeface="FMGanganee" panose="00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8F0D4D-51B6-4478-907B-84F823E41094}"/>
              </a:ext>
            </a:extLst>
          </p:cNvPr>
          <p:cNvSpPr/>
          <p:nvPr userDrawn="1"/>
        </p:nvSpPr>
        <p:spPr>
          <a:xfrm>
            <a:off x="6545179" y="-1"/>
            <a:ext cx="2598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cap="none" spc="0" dirty="0" err="1">
                <a:ln w="0"/>
                <a:solidFill>
                  <a:schemeClr val="tx1"/>
                </a:solidFill>
                <a:effectLst/>
                <a:latin typeface="FMGanganee" panose="00000400000000000000" pitchFamily="2" charset="0"/>
                <a:cs typeface="Arial" panose="020B0604020202020204" pitchFamily="34" charset="0"/>
              </a:rPr>
              <a:t>wxls</a:t>
            </a:r>
            <a:r>
              <a:rPr lang="en-US" sz="1800" b="0" cap="none" spc="0" dirty="0">
                <a:ln w="0"/>
                <a:solidFill>
                  <a:schemeClr val="tx1"/>
                </a:solidFill>
                <a:effectLst/>
                <a:latin typeface="FMGanganee" panose="00000400000000000000" pitchFamily="2" charset="0"/>
                <a:cs typeface="Arial" panose="020B0604020202020204" pitchFamily="34" charset="0"/>
              </a:rPr>
              <a:t>; </a:t>
            </a:r>
            <a:r>
              <a:rPr lang="en-US" sz="1800" b="0" cap="none" spc="0" dirty="0" err="1">
                <a:ln w="0"/>
                <a:solidFill>
                  <a:schemeClr val="tx1"/>
                </a:solidFill>
                <a:effectLst/>
                <a:latin typeface="FMGanganee" panose="00000400000000000000" pitchFamily="2" charset="0"/>
                <a:cs typeface="Arial" panose="020B0604020202020204" pitchFamily="34" charset="0"/>
              </a:rPr>
              <a:t>mßm</a:t>
            </a:r>
            <a:r>
              <a:rPr lang="en-US" sz="1800" b="0" cap="none" spc="0" dirty="0">
                <a:ln w="0"/>
                <a:solidFill>
                  <a:schemeClr val="tx1"/>
                </a:solidFill>
                <a:effectLst/>
                <a:latin typeface="FMGanganee" panose="00000400000000000000" pitchFamily="2" charset="0"/>
                <a:cs typeface="Arial" panose="020B0604020202020204" pitchFamily="34" charset="0"/>
              </a:rPr>
              <a:t>:</a:t>
            </a:r>
            <a:endParaRPr lang="en-US" sz="1800" b="1" cap="none" spc="0" dirty="0">
              <a:ln w="0"/>
              <a:solidFill>
                <a:schemeClr val="tx1"/>
              </a:solidFill>
              <a:effectLst/>
              <a:latin typeface="FMGanganee" panose="00000400000000000000" pitchFamily="2" charset="0"/>
              <a:cs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91" r:id="rId13"/>
    <p:sldLayoutId id="2147483663" r:id="rId14"/>
    <p:sldLayoutId id="2147483665" r:id="rId15"/>
    <p:sldLayoutId id="2147483666" r:id="rId16"/>
    <p:sldLayoutId id="2147483668" r:id="rId17"/>
    <p:sldLayoutId id="2147483669" r:id="rId18"/>
    <p:sldLayoutId id="2147483670" r:id="rId19"/>
    <p:sldLayoutId id="2147483671" r:id="rId2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814A3AF-3B33-4258-B7F7-25F0600360CC}"/>
              </a:ext>
            </a:extLst>
          </p:cNvPr>
          <p:cNvSpPr/>
          <p:nvPr/>
        </p:nvSpPr>
        <p:spPr>
          <a:xfrm>
            <a:off x="1" y="-1"/>
            <a:ext cx="9154284" cy="4710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8A5FD5-62A4-44A2-9FA1-F6B6EF6623D6}"/>
              </a:ext>
            </a:extLst>
          </p:cNvPr>
          <p:cNvSpPr/>
          <p:nvPr/>
        </p:nvSpPr>
        <p:spPr>
          <a:xfrm>
            <a:off x="-1502" y="352"/>
            <a:ext cx="3733800" cy="51241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83064" y="672526"/>
            <a:ext cx="7533304" cy="39171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56B435-8B2C-4256-9A26-00F4E8AC4B7C}"/>
              </a:ext>
            </a:extLst>
          </p:cNvPr>
          <p:cNvSpPr/>
          <p:nvPr/>
        </p:nvSpPr>
        <p:spPr>
          <a:xfrm>
            <a:off x="335504" y="95861"/>
            <a:ext cx="3219450" cy="34547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4000" dirty="0">
                <a:ln w="9525">
                  <a:noFill/>
                </a:ln>
                <a:latin typeface="FMGanganee" panose="00000400000000000000" pitchFamily="2" charset="0"/>
              </a:rPr>
              <a:t>7 fY%aKsh</a:t>
            </a:r>
          </a:p>
          <a:p>
            <a:endParaRPr lang="en-US" sz="4000" dirty="0">
              <a:ln w="9525">
                <a:noFill/>
              </a:ln>
              <a:latin typeface="FMGanganee" panose="00000400000000000000" pitchFamily="2" charset="0"/>
            </a:endParaRPr>
          </a:p>
          <a:p>
            <a:r>
              <a:rPr lang="en-US" sz="4000" dirty="0">
                <a:ln w="9525">
                  <a:noFill/>
                </a:ln>
                <a:latin typeface="FMGanganee" panose="00000400000000000000" pitchFamily="2" charset="0"/>
              </a:rPr>
              <a:t>f;dr;=re yd ikaksfõok ;dlaIKh</a:t>
            </a:r>
          </a:p>
          <a:p>
            <a:endParaRPr lang="en-US" sz="2000" b="1" dirty="0">
              <a:ln w="0">
                <a:noFill/>
              </a:ln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BEF621-CE46-4EB3-BB46-8335B9609ECC}"/>
              </a:ext>
            </a:extLst>
          </p:cNvPr>
          <p:cNvSpPr/>
          <p:nvPr/>
        </p:nvSpPr>
        <p:spPr>
          <a:xfrm>
            <a:off x="317648" y="3669328"/>
            <a:ext cx="2852305" cy="14850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2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tallh</a:t>
            </a:r>
            <a:r>
              <a:rPr lang="en-US" sz="3200" dirty="0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 1</a:t>
            </a:r>
          </a:p>
          <a:p>
            <a:r>
              <a:rPr lang="en-US" sz="40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tallh</a:t>
            </a:r>
            <a:r>
              <a:rPr lang="en-US" sz="4000" dirty="0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 </a:t>
            </a:r>
            <a:r>
              <a:rPr lang="en-US" sz="40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ku</a:t>
            </a:r>
            <a:endParaRPr lang="en-US" sz="4000" dirty="0">
              <a:ln w="9525">
                <a:noFill/>
              </a:ln>
              <a:solidFill>
                <a:schemeClr val="bg1"/>
              </a:solidFill>
              <a:latin typeface="FMGanganee" panose="00000400000000000000" pitchFamily="2" charset="0"/>
            </a:endParaRPr>
          </a:p>
          <a:p>
            <a:endParaRPr lang="en-US" sz="2000" b="1" dirty="0">
              <a:ln w="0">
                <a:noFill/>
              </a:ln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DB7720-53B5-47E5-A3B4-C8A5F4111A5F}"/>
              </a:ext>
            </a:extLst>
          </p:cNvPr>
          <p:cNvSpPr/>
          <p:nvPr/>
        </p:nvSpPr>
        <p:spPr>
          <a:xfrm>
            <a:off x="4987637" y="2896212"/>
            <a:ext cx="3567546" cy="139268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54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mdvfï</a:t>
            </a:r>
            <a:r>
              <a:rPr lang="en-US" sz="5400" dirty="0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 </a:t>
            </a:r>
            <a:r>
              <a:rPr lang="en-US" sz="54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ku</a:t>
            </a:r>
            <a:endParaRPr lang="en-US" sz="5400" dirty="0">
              <a:ln w="9525">
                <a:noFill/>
              </a:ln>
              <a:solidFill>
                <a:schemeClr val="bg1"/>
              </a:solidFill>
              <a:latin typeface="FMGanganee" panose="00000400000000000000" pitchFamily="2" charset="0"/>
            </a:endParaRPr>
          </a:p>
          <a:p>
            <a:endParaRPr lang="en-US" sz="3200" b="1" dirty="0">
              <a:ln w="0">
                <a:noFill/>
              </a:ln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83DADE-0C99-4142-A7A9-714C8F5AA226}"/>
              </a:ext>
            </a:extLst>
          </p:cNvPr>
          <p:cNvSpPr/>
          <p:nvPr/>
        </p:nvSpPr>
        <p:spPr>
          <a:xfrm>
            <a:off x="4849091" y="4470974"/>
            <a:ext cx="4293406" cy="6696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86CF75-1648-4DA4-9C96-5A2D4D5C1EE6}"/>
              </a:ext>
            </a:extLst>
          </p:cNvPr>
          <p:cNvSpPr/>
          <p:nvPr/>
        </p:nvSpPr>
        <p:spPr>
          <a:xfrm>
            <a:off x="4904509" y="4500868"/>
            <a:ext cx="4239491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1800" dirty="0">
                <a:ln w="9525">
                  <a:noFill/>
                </a:ln>
                <a:latin typeface="FMGanganee" panose="00000400000000000000" pitchFamily="2" charset="0"/>
              </a:rPr>
              <a:t>ta' </a:t>
            </a:r>
            <a:r>
              <a:rPr lang="en-US" sz="1800" dirty="0" err="1">
                <a:ln w="9525">
                  <a:noFill/>
                </a:ln>
                <a:latin typeface="FMGanganee" panose="00000400000000000000" pitchFamily="2" charset="0"/>
              </a:rPr>
              <a:t>fla</a:t>
            </a:r>
            <a:r>
              <a:rPr lang="en-US" sz="1800" dirty="0">
                <a:ln w="9525">
                  <a:noFill/>
                </a:ln>
                <a:latin typeface="FMGanganee" panose="00000400000000000000" pitchFamily="2" charset="0"/>
              </a:rPr>
              <a:t>' fmf¾rd </a:t>
            </a:r>
            <a:r>
              <a:rPr lang="en-US" sz="1800" dirty="0" err="1">
                <a:ln w="9525">
                  <a:noFill/>
                </a:ln>
                <a:latin typeface="FMGanganee" panose="00000400000000000000" pitchFamily="2" charset="0"/>
              </a:rPr>
              <a:t>ñh</a:t>
            </a:r>
            <a:endParaRPr lang="en-US" sz="1800" dirty="0">
              <a:ln w="9525">
                <a:noFill/>
              </a:ln>
              <a:latin typeface="FMGanganee" panose="00000400000000000000" pitchFamily="2" charset="0"/>
            </a:endParaRPr>
          </a:p>
          <a:p>
            <a:r>
              <a:rPr lang="en-US" sz="1800" dirty="0" err="1">
                <a:ln w="9525">
                  <a:noFill/>
                </a:ln>
                <a:latin typeface="FMGanganee" panose="00000400000000000000" pitchFamily="2" charset="0"/>
              </a:rPr>
              <a:t>nm$ch</a:t>
            </a:r>
            <a:r>
              <a:rPr lang="en-US" sz="1800" dirty="0">
                <a:ln w="9525">
                  <a:noFill/>
                </a:ln>
                <a:latin typeface="FMGanganee" panose="00000400000000000000" pitchFamily="2" charset="0"/>
              </a:rPr>
              <a:t> </a:t>
            </a:r>
            <a:r>
              <a:rPr lang="en-US" sz="1800" dirty="0" err="1">
                <a:ln w="9525">
                  <a:noFill/>
                </a:ln>
                <a:latin typeface="FMGanganee" panose="00000400000000000000" pitchFamily="2" charset="0"/>
              </a:rPr>
              <a:t>úoHdkkao</a:t>
            </a:r>
            <a:r>
              <a:rPr lang="en-US" sz="1800" dirty="0">
                <a:ln w="9525">
                  <a:noFill/>
                </a:ln>
                <a:latin typeface="FMGanganee" panose="00000400000000000000" pitchFamily="2" charset="0"/>
              </a:rPr>
              <a:t> </a:t>
            </a:r>
            <a:r>
              <a:rPr lang="en-US" sz="1800" dirty="0" err="1">
                <a:ln w="9525">
                  <a:noFill/>
                </a:ln>
                <a:latin typeface="FMGanganee" panose="00000400000000000000" pitchFamily="2" charset="0"/>
              </a:rPr>
              <a:t>úoHd,h</a:t>
            </a:r>
            <a:r>
              <a:rPr lang="en-US" sz="1800" dirty="0">
                <a:ln w="9525">
                  <a:noFill/>
                </a:ln>
                <a:latin typeface="FMGanganee" panose="00000400000000000000" pitchFamily="2" charset="0"/>
              </a:rPr>
              <a:t> - </a:t>
            </a:r>
            <a:r>
              <a:rPr lang="en-US" sz="1800" dirty="0" err="1">
                <a:ln w="9525">
                  <a:noFill/>
                </a:ln>
                <a:latin typeface="FMGanganee" panose="00000400000000000000" pitchFamily="2" charset="0"/>
              </a:rPr>
              <a:t>kqf.af.dv</a:t>
            </a:r>
            <a:endParaRPr lang="en-US" sz="1050" b="1" dirty="0">
              <a:ln w="0">
                <a:noFill/>
              </a:ln>
              <a:cs typeface="Arial" panose="020B0604020202020204" pitchFamily="34" charset="0"/>
            </a:endParaRPr>
          </a:p>
        </p:txBody>
      </p:sp>
      <p:pic>
        <p:nvPicPr>
          <p:cNvPr id="1028" name="Picture 4" descr="Ict information and communication technology Vector Image">
            <a:extLst>
              <a:ext uri="{FF2B5EF4-FFF2-40B4-BE49-F238E27FC236}">
                <a16:creationId xmlns:a16="http://schemas.microsoft.com/office/drawing/2014/main" id="{E6064CCB-A49A-4007-9B8A-55AA74837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66"/>
          <a:stretch/>
        </p:blipFill>
        <p:spPr bwMode="auto">
          <a:xfrm>
            <a:off x="4182623" y="270980"/>
            <a:ext cx="4669609" cy="25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7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1098" y="1608797"/>
            <a:ext cx="6274676" cy="243779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56117A-6A23-41D4-A13C-8268670E627C}"/>
              </a:ext>
            </a:extLst>
          </p:cNvPr>
          <p:cNvSpPr/>
          <p:nvPr/>
        </p:nvSpPr>
        <p:spPr>
          <a:xfrm>
            <a:off x="103909" y="473669"/>
            <a:ext cx="329045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 err="1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ud;Dldj</a:t>
            </a:r>
            <a:r>
              <a:rPr lang="en-US" sz="3000" dirty="0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9F180-7824-497D-B219-D639112A8A54}"/>
              </a:ext>
            </a:extLst>
          </p:cNvPr>
          <p:cNvSpPr/>
          <p:nvPr/>
        </p:nvSpPr>
        <p:spPr>
          <a:xfrm>
            <a:off x="103909" y="1096910"/>
            <a:ext cx="3290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ud;Dldj</a:t>
            </a:r>
            <a:r>
              <a:rPr lang="en-US" sz="2400" dirty="0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 1</a:t>
            </a:r>
            <a:r>
              <a:rPr lang="si-LK" sz="2400" dirty="0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.</a:t>
            </a:r>
            <a:r>
              <a:rPr lang="en-US" sz="2400" dirty="0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65FA4C-FE2A-4A63-8039-0AAEB68FBDF2}"/>
              </a:ext>
            </a:extLst>
          </p:cNvPr>
          <p:cNvSpPr/>
          <p:nvPr/>
        </p:nvSpPr>
        <p:spPr>
          <a:xfrm>
            <a:off x="103908" y="1727291"/>
            <a:ext cx="32904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n w="0"/>
                <a:solidFill>
                  <a:schemeClr val="bg1"/>
                </a:solidFill>
                <a:latin typeface="FMGanganee" panose="00000400000000000000" pitchFamily="2" charset="0"/>
              </a:rPr>
              <a:t>wka;¾.;h</a:t>
            </a:r>
          </a:p>
        </p:txBody>
      </p:sp>
    </p:spTree>
    <p:extLst>
      <p:ext uri="{BB962C8B-B14F-4D97-AF65-F5344CB8AC3E}">
        <p14:creationId xmlns:p14="http://schemas.microsoft.com/office/powerpoint/2010/main" val="8179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814A3AF-3B33-4258-B7F7-25F0600360CC}"/>
              </a:ext>
            </a:extLst>
          </p:cNvPr>
          <p:cNvSpPr/>
          <p:nvPr/>
        </p:nvSpPr>
        <p:spPr>
          <a:xfrm>
            <a:off x="1" y="-1"/>
            <a:ext cx="9154284" cy="4710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8A5FD5-62A4-44A2-9FA1-F6B6EF6623D6}"/>
              </a:ext>
            </a:extLst>
          </p:cNvPr>
          <p:cNvSpPr/>
          <p:nvPr/>
        </p:nvSpPr>
        <p:spPr>
          <a:xfrm>
            <a:off x="0" y="0"/>
            <a:ext cx="3713018" cy="51241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83064" y="672526"/>
            <a:ext cx="7533304" cy="39171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56B435-8B2C-4256-9A26-00F4E8AC4B7C}"/>
              </a:ext>
            </a:extLst>
          </p:cNvPr>
          <p:cNvSpPr/>
          <p:nvPr/>
        </p:nvSpPr>
        <p:spPr>
          <a:xfrm>
            <a:off x="334241" y="315773"/>
            <a:ext cx="3219450" cy="222368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4000" dirty="0">
                <a:ln w="9525">
                  <a:noFill/>
                </a:ln>
                <a:latin typeface="FMGanganee" panose="00000400000000000000" pitchFamily="2" charset="0"/>
              </a:rPr>
              <a:t>f;dr;=re yd ikaksfõok ;dlaIKh</a:t>
            </a:r>
          </a:p>
          <a:p>
            <a:endParaRPr lang="en-US" sz="2000" b="1" dirty="0">
              <a:ln w="0">
                <a:noFill/>
              </a:ln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BEF621-CE46-4EB3-BB46-8335B9609ECC}"/>
              </a:ext>
            </a:extLst>
          </p:cNvPr>
          <p:cNvSpPr/>
          <p:nvPr/>
        </p:nvSpPr>
        <p:spPr>
          <a:xfrm>
            <a:off x="389659" y="2896212"/>
            <a:ext cx="2852305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40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tallh</a:t>
            </a:r>
            <a:r>
              <a:rPr lang="en-US" sz="4000" dirty="0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 1</a:t>
            </a:r>
          </a:p>
          <a:p>
            <a:endParaRPr lang="en-US" sz="2000" b="1" dirty="0">
              <a:ln w="0">
                <a:noFill/>
              </a:ln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DB7720-53B5-47E5-A3B4-C8A5F4111A5F}"/>
              </a:ext>
            </a:extLst>
          </p:cNvPr>
          <p:cNvSpPr/>
          <p:nvPr/>
        </p:nvSpPr>
        <p:spPr>
          <a:xfrm>
            <a:off x="4932219" y="3078285"/>
            <a:ext cx="3567546" cy="139268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54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mdvfï</a:t>
            </a:r>
            <a:r>
              <a:rPr lang="en-US" sz="5400" dirty="0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 </a:t>
            </a:r>
            <a:r>
              <a:rPr lang="en-US" sz="5400" dirty="0" err="1">
                <a:ln w="9525">
                  <a:noFill/>
                </a:ln>
                <a:solidFill>
                  <a:schemeClr val="bg1"/>
                </a:solidFill>
                <a:latin typeface="FMGanganee" panose="00000400000000000000" pitchFamily="2" charset="0"/>
              </a:rPr>
              <a:t>ku</a:t>
            </a:r>
            <a:endParaRPr lang="en-US" sz="5400" dirty="0">
              <a:ln w="9525">
                <a:noFill/>
              </a:ln>
              <a:solidFill>
                <a:schemeClr val="bg1"/>
              </a:solidFill>
              <a:latin typeface="FMGanganee" panose="00000400000000000000" pitchFamily="2" charset="0"/>
            </a:endParaRPr>
          </a:p>
          <a:p>
            <a:endParaRPr lang="en-US" sz="3200" b="1" dirty="0">
              <a:ln w="0">
                <a:noFill/>
              </a:ln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028" name="Picture 4" descr="Ict information and communication technology Vector Image">
            <a:extLst>
              <a:ext uri="{FF2B5EF4-FFF2-40B4-BE49-F238E27FC236}">
                <a16:creationId xmlns:a16="http://schemas.microsoft.com/office/drawing/2014/main" id="{E6064CCB-A49A-4007-9B8A-55AA74837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66"/>
          <a:stretch/>
        </p:blipFill>
        <p:spPr bwMode="auto">
          <a:xfrm>
            <a:off x="4182623" y="270980"/>
            <a:ext cx="4669609" cy="25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02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9386</TotalTime>
  <Words>66</Words>
  <Application>Microsoft Office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Book Antiqua</vt:lpstr>
      <vt:lpstr>Calibri</vt:lpstr>
      <vt:lpstr>FMGanganee</vt:lpstr>
      <vt:lpstr>Lucida Sans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Geethika Sanjeewani</dc:creator>
  <cp:lastModifiedBy>94703</cp:lastModifiedBy>
  <cp:revision>646</cp:revision>
  <dcterms:created xsi:type="dcterms:W3CDTF">2020-05-06T09:48:26Z</dcterms:created>
  <dcterms:modified xsi:type="dcterms:W3CDTF">2021-05-26T15:01:55Z</dcterms:modified>
</cp:coreProperties>
</file>